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handoutMasterIdLst>
    <p:handoutMasterId r:id="rId29"/>
  </p:handoutMasterIdLst>
  <p:sldIdLst>
    <p:sldId id="256" r:id="rId2"/>
    <p:sldId id="314" r:id="rId3"/>
    <p:sldId id="346" r:id="rId4"/>
    <p:sldId id="345" r:id="rId5"/>
    <p:sldId id="344" r:id="rId6"/>
    <p:sldId id="347" r:id="rId7"/>
    <p:sldId id="343" r:id="rId8"/>
    <p:sldId id="348" r:id="rId9"/>
    <p:sldId id="355" r:id="rId10"/>
    <p:sldId id="350" r:id="rId11"/>
    <p:sldId id="371" r:id="rId12"/>
    <p:sldId id="373" r:id="rId13"/>
    <p:sldId id="372" r:id="rId14"/>
    <p:sldId id="374" r:id="rId15"/>
    <p:sldId id="354" r:id="rId16"/>
    <p:sldId id="375" r:id="rId17"/>
    <p:sldId id="379" r:id="rId18"/>
    <p:sldId id="365" r:id="rId19"/>
    <p:sldId id="366" r:id="rId20"/>
    <p:sldId id="370" r:id="rId21"/>
    <p:sldId id="369" r:id="rId22"/>
    <p:sldId id="367" r:id="rId23"/>
    <p:sldId id="368" r:id="rId24"/>
    <p:sldId id="376" r:id="rId25"/>
    <p:sldId id="377" r:id="rId26"/>
    <p:sldId id="378" r:id="rId27"/>
  </p:sldIdLst>
  <p:sldSz cx="9144000" cy="5143500" type="screen16x9"/>
  <p:notesSz cx="6797675" cy="9926638"/>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051"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9900"/>
    <a:srgbClr val="1F2051"/>
    <a:srgbClr val="B9D483"/>
    <a:srgbClr val="2294C6"/>
    <a:srgbClr val="D7E0E9"/>
    <a:srgbClr val="30412E"/>
    <a:srgbClr val="A3DEF5"/>
    <a:srgbClr val="1695C6"/>
    <a:srgbClr val="F5E0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61402" autoAdjust="0"/>
  </p:normalViewPr>
  <p:slideViewPr>
    <p:cSldViewPr snapToGrid="0">
      <p:cViewPr varScale="1">
        <p:scale>
          <a:sx n="93" d="100"/>
          <a:sy n="93" d="100"/>
        </p:scale>
        <p:origin x="2160" y="84"/>
      </p:cViewPr>
      <p:guideLst>
        <p:guide orient="horz" pos="2051"/>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04" y="-7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F691A5-E4B9-4B4D-9452-0E9D8F869B1E}" type="doc">
      <dgm:prSet loTypeId="urn:microsoft.com/office/officeart/2008/layout/VerticalCurvedList" loCatId="list" qsTypeId="urn:microsoft.com/office/officeart/2005/8/quickstyle/simple1" qsCatId="simple" csTypeId="urn:microsoft.com/office/officeart/2005/8/colors/accent2_1" csCatId="accent2" phldr="1"/>
      <dgm:spPr/>
      <dgm:t>
        <a:bodyPr/>
        <a:lstStyle/>
        <a:p>
          <a:endParaRPr lang="fr-CH"/>
        </a:p>
      </dgm:t>
    </dgm:pt>
    <dgm:pt modelId="{3DC77038-8818-455E-B70B-556B6B4D7C48}">
      <dgm:prSet phldrT="[Texte]" custT="1"/>
      <dgm:spPr>
        <a:solidFill>
          <a:schemeClr val="tx2">
            <a:lumMod val="95000"/>
          </a:schemeClr>
        </a:solidFill>
        <a:ln>
          <a:noFill/>
        </a:ln>
      </dgm:spPr>
      <dgm:t>
        <a:bodyPr/>
        <a:lstStyle/>
        <a:p>
          <a:r>
            <a:rPr lang="fr-CH" sz="1500" dirty="0" smtClean="0">
              <a:solidFill>
                <a:schemeClr val="tx1">
                  <a:lumMod val="65000"/>
                  <a:lumOff val="35000"/>
                </a:schemeClr>
              </a:solidFill>
            </a:rPr>
            <a:t>8h30-8h40 - Introduction</a:t>
          </a:r>
          <a:endParaRPr lang="fr-CH" sz="1500" dirty="0">
            <a:solidFill>
              <a:schemeClr val="tx1">
                <a:lumMod val="65000"/>
                <a:lumOff val="35000"/>
              </a:schemeClr>
            </a:solidFill>
          </a:endParaRPr>
        </a:p>
      </dgm:t>
    </dgm:pt>
    <dgm:pt modelId="{0202DFCD-FB5E-46E5-8940-6437362F430F}" type="parTrans" cxnId="{394FAC9B-39BC-49D7-96BC-EFF9BF845F85}">
      <dgm:prSet/>
      <dgm:spPr/>
      <dgm:t>
        <a:bodyPr/>
        <a:lstStyle/>
        <a:p>
          <a:endParaRPr lang="fr-CH" sz="1500"/>
        </a:p>
      </dgm:t>
    </dgm:pt>
    <dgm:pt modelId="{93D46DDD-876D-4A83-BD09-D160C5E6A094}" type="sibTrans" cxnId="{394FAC9B-39BC-49D7-96BC-EFF9BF845F85}">
      <dgm:prSet/>
      <dgm:spPr/>
      <dgm:t>
        <a:bodyPr/>
        <a:lstStyle/>
        <a:p>
          <a:endParaRPr lang="fr-CH" sz="1500"/>
        </a:p>
      </dgm:t>
    </dgm:pt>
    <dgm:pt modelId="{5D722670-6F1C-4FC6-B2A3-521F881FDD3D}">
      <dgm:prSet custT="1"/>
      <dgm:spPr>
        <a:solidFill>
          <a:schemeClr val="tx2">
            <a:lumMod val="95000"/>
          </a:schemeClr>
        </a:solidFill>
        <a:ln>
          <a:noFill/>
        </a:ln>
      </dgm:spPr>
      <dgm:t>
        <a:bodyPr/>
        <a:lstStyle/>
        <a:p>
          <a:r>
            <a:rPr lang="fr-CH" sz="1500" dirty="0" smtClean="0">
              <a:solidFill>
                <a:schemeClr val="tx1">
                  <a:lumMod val="65000"/>
                  <a:lumOff val="35000"/>
                </a:schemeClr>
              </a:solidFill>
            </a:rPr>
            <a:t>8h40-8h50 – Consignes atelier </a:t>
          </a:r>
          <a:endParaRPr lang="fr-CH" sz="1500" dirty="0">
            <a:solidFill>
              <a:schemeClr val="tx1">
                <a:lumMod val="65000"/>
                <a:lumOff val="35000"/>
              </a:schemeClr>
            </a:solidFill>
          </a:endParaRPr>
        </a:p>
      </dgm:t>
    </dgm:pt>
    <dgm:pt modelId="{96EFC689-E8D7-433C-83FB-A26379910893}" type="parTrans" cxnId="{82E4EEE0-4AED-49CA-B345-817744758852}">
      <dgm:prSet/>
      <dgm:spPr/>
      <dgm:t>
        <a:bodyPr/>
        <a:lstStyle/>
        <a:p>
          <a:endParaRPr lang="fr-CH" sz="1500"/>
        </a:p>
      </dgm:t>
    </dgm:pt>
    <dgm:pt modelId="{B17FFC6F-F98E-4916-A4B7-59B46FC147A9}" type="sibTrans" cxnId="{82E4EEE0-4AED-49CA-B345-817744758852}">
      <dgm:prSet/>
      <dgm:spPr/>
      <dgm:t>
        <a:bodyPr/>
        <a:lstStyle/>
        <a:p>
          <a:endParaRPr lang="fr-CH" sz="1500"/>
        </a:p>
      </dgm:t>
    </dgm:pt>
    <dgm:pt modelId="{E35D9482-D4E0-4B62-949F-1344F0E1A1D5}">
      <dgm:prSet custT="1"/>
      <dgm:spPr>
        <a:solidFill>
          <a:schemeClr val="tx2">
            <a:lumMod val="95000"/>
          </a:schemeClr>
        </a:solidFill>
        <a:ln>
          <a:noFill/>
        </a:ln>
      </dgm:spPr>
      <dgm:t>
        <a:bodyPr/>
        <a:lstStyle/>
        <a:p>
          <a:r>
            <a:rPr lang="fr-CH" sz="1500" dirty="0" smtClean="0">
              <a:solidFill>
                <a:schemeClr val="tx1">
                  <a:lumMod val="65000"/>
                  <a:lumOff val="35000"/>
                </a:schemeClr>
              </a:solidFill>
            </a:rPr>
            <a:t>8h50-9h30 – Atelier </a:t>
          </a:r>
          <a:endParaRPr lang="fr-CH" sz="1500" dirty="0">
            <a:solidFill>
              <a:schemeClr val="tx1">
                <a:lumMod val="65000"/>
                <a:lumOff val="35000"/>
              </a:schemeClr>
            </a:solidFill>
          </a:endParaRPr>
        </a:p>
      </dgm:t>
    </dgm:pt>
    <dgm:pt modelId="{0B4CC155-6830-4EAA-A9A9-662D3BA039DE}" type="parTrans" cxnId="{CB8BA644-0573-43F9-8081-BF9C04D253B8}">
      <dgm:prSet/>
      <dgm:spPr/>
      <dgm:t>
        <a:bodyPr/>
        <a:lstStyle/>
        <a:p>
          <a:endParaRPr lang="fr-CH" sz="1500"/>
        </a:p>
      </dgm:t>
    </dgm:pt>
    <dgm:pt modelId="{20C33DF4-0D82-4284-B95B-EA577CC63AA7}" type="sibTrans" cxnId="{CB8BA644-0573-43F9-8081-BF9C04D253B8}">
      <dgm:prSet/>
      <dgm:spPr/>
      <dgm:t>
        <a:bodyPr/>
        <a:lstStyle/>
        <a:p>
          <a:endParaRPr lang="fr-CH" sz="1500"/>
        </a:p>
      </dgm:t>
    </dgm:pt>
    <dgm:pt modelId="{9A3E8AAC-BBB9-4B9F-BCE7-C9B9C50A95FA}">
      <dgm:prSet custT="1"/>
      <dgm:spPr>
        <a:solidFill>
          <a:schemeClr val="tx2">
            <a:lumMod val="95000"/>
          </a:schemeClr>
        </a:solidFill>
        <a:ln>
          <a:noFill/>
        </a:ln>
      </dgm:spPr>
      <dgm:t>
        <a:bodyPr/>
        <a:lstStyle/>
        <a:p>
          <a:r>
            <a:rPr lang="fr-CH" sz="1500" dirty="0" smtClean="0">
              <a:solidFill>
                <a:schemeClr val="tx1">
                  <a:lumMod val="65000"/>
                  <a:lumOff val="35000"/>
                </a:schemeClr>
              </a:solidFill>
            </a:rPr>
            <a:t>9h30-10h00 – Restitution des groupes</a:t>
          </a:r>
          <a:endParaRPr lang="fr-CH" sz="1500" dirty="0">
            <a:solidFill>
              <a:schemeClr val="tx1">
                <a:lumMod val="65000"/>
                <a:lumOff val="35000"/>
              </a:schemeClr>
            </a:solidFill>
          </a:endParaRPr>
        </a:p>
      </dgm:t>
    </dgm:pt>
    <dgm:pt modelId="{35F41059-66EC-4548-9A67-F8A1490DB3A0}" type="parTrans" cxnId="{7967F37B-3176-463C-99A3-0DDFDED2BF8C}">
      <dgm:prSet/>
      <dgm:spPr/>
      <dgm:t>
        <a:bodyPr/>
        <a:lstStyle/>
        <a:p>
          <a:endParaRPr lang="fr-CH" sz="1500"/>
        </a:p>
      </dgm:t>
    </dgm:pt>
    <dgm:pt modelId="{118C83F8-C45E-4D6F-8B63-8FF2E3B907C8}" type="sibTrans" cxnId="{7967F37B-3176-463C-99A3-0DDFDED2BF8C}">
      <dgm:prSet/>
      <dgm:spPr/>
      <dgm:t>
        <a:bodyPr/>
        <a:lstStyle/>
        <a:p>
          <a:endParaRPr lang="fr-CH" sz="1500"/>
        </a:p>
      </dgm:t>
    </dgm:pt>
    <dgm:pt modelId="{500FDA9E-209C-454C-AF8D-21E2D813DE46}">
      <dgm:prSet custT="1"/>
      <dgm:spPr>
        <a:solidFill>
          <a:schemeClr val="tx2">
            <a:lumMod val="95000"/>
          </a:schemeClr>
        </a:solidFill>
        <a:ln>
          <a:noFill/>
        </a:ln>
      </dgm:spPr>
      <dgm:t>
        <a:bodyPr/>
        <a:lstStyle/>
        <a:p>
          <a:endParaRPr lang="fr-CH" sz="1500" dirty="0">
            <a:solidFill>
              <a:schemeClr val="tx1">
                <a:lumMod val="65000"/>
                <a:lumOff val="35000"/>
              </a:schemeClr>
            </a:solidFill>
          </a:endParaRPr>
        </a:p>
      </dgm:t>
    </dgm:pt>
    <dgm:pt modelId="{4D8B5187-050C-48E4-B486-A4F52C1D528D}" type="parTrans" cxnId="{108BD754-7BF5-4752-AEF7-980E40C8E832}">
      <dgm:prSet/>
      <dgm:spPr/>
      <dgm:t>
        <a:bodyPr/>
        <a:lstStyle/>
        <a:p>
          <a:endParaRPr lang="fr-CH" sz="1500"/>
        </a:p>
      </dgm:t>
    </dgm:pt>
    <dgm:pt modelId="{8EE5ABCA-5EF6-4D33-8FC0-75DE195CEEEC}" type="sibTrans" cxnId="{108BD754-7BF5-4752-AEF7-980E40C8E832}">
      <dgm:prSet/>
      <dgm:spPr/>
      <dgm:t>
        <a:bodyPr/>
        <a:lstStyle/>
        <a:p>
          <a:endParaRPr lang="fr-CH" sz="1500"/>
        </a:p>
      </dgm:t>
    </dgm:pt>
    <dgm:pt modelId="{7F7D01EF-EC28-44E4-8C11-6BC708BBBA10}">
      <dgm:prSet custT="1"/>
      <dgm:spPr>
        <a:solidFill>
          <a:schemeClr val="tx2">
            <a:lumMod val="95000"/>
          </a:schemeClr>
        </a:solidFill>
        <a:ln>
          <a:noFill/>
        </a:ln>
      </dgm:spPr>
      <dgm:t>
        <a:bodyPr/>
        <a:lstStyle/>
        <a:p>
          <a:endParaRPr lang="fr-CH" sz="1500" dirty="0">
            <a:solidFill>
              <a:schemeClr val="tx1">
                <a:lumMod val="65000"/>
                <a:lumOff val="35000"/>
              </a:schemeClr>
            </a:solidFill>
          </a:endParaRPr>
        </a:p>
      </dgm:t>
    </dgm:pt>
    <dgm:pt modelId="{B84D686A-C67F-4809-BCAC-DF0AFD9088B0}" type="parTrans" cxnId="{3FA790E7-A720-413F-BE8A-D8CFEF1739AB}">
      <dgm:prSet/>
      <dgm:spPr/>
      <dgm:t>
        <a:bodyPr/>
        <a:lstStyle/>
        <a:p>
          <a:endParaRPr lang="fr-FR" sz="1500"/>
        </a:p>
      </dgm:t>
    </dgm:pt>
    <dgm:pt modelId="{FC066453-FED5-463B-B679-03A1467E6D81}" type="sibTrans" cxnId="{3FA790E7-A720-413F-BE8A-D8CFEF1739AB}">
      <dgm:prSet/>
      <dgm:spPr/>
      <dgm:t>
        <a:bodyPr/>
        <a:lstStyle/>
        <a:p>
          <a:endParaRPr lang="fr-FR" sz="1500"/>
        </a:p>
      </dgm:t>
    </dgm:pt>
    <dgm:pt modelId="{CAA9D26B-4A7B-4AF7-9FAD-2A00ADDB3331}">
      <dgm:prSet custT="1"/>
      <dgm:spPr>
        <a:solidFill>
          <a:schemeClr val="tx2">
            <a:lumMod val="95000"/>
          </a:schemeClr>
        </a:solidFill>
        <a:ln>
          <a:noFill/>
        </a:ln>
      </dgm:spPr>
      <dgm:t>
        <a:bodyPr/>
        <a:lstStyle/>
        <a:p>
          <a:endParaRPr lang="fr-CH" sz="1500" dirty="0">
            <a:solidFill>
              <a:schemeClr val="tx1">
                <a:lumMod val="65000"/>
                <a:lumOff val="35000"/>
              </a:schemeClr>
            </a:solidFill>
          </a:endParaRPr>
        </a:p>
      </dgm:t>
    </dgm:pt>
    <dgm:pt modelId="{B1AC0482-0131-4D07-BEE6-E60309468830}" type="parTrans" cxnId="{C804C591-EB02-407A-94D7-0E2250277BAC}">
      <dgm:prSet/>
      <dgm:spPr/>
      <dgm:t>
        <a:bodyPr/>
        <a:lstStyle/>
        <a:p>
          <a:endParaRPr lang="fr-FR" sz="1500"/>
        </a:p>
      </dgm:t>
    </dgm:pt>
    <dgm:pt modelId="{CBD5CFCD-4E68-4B0C-9290-8282BE65F208}" type="sibTrans" cxnId="{C804C591-EB02-407A-94D7-0E2250277BAC}">
      <dgm:prSet/>
      <dgm:spPr/>
      <dgm:t>
        <a:bodyPr/>
        <a:lstStyle/>
        <a:p>
          <a:endParaRPr lang="fr-FR" sz="1500"/>
        </a:p>
      </dgm:t>
    </dgm:pt>
    <dgm:pt modelId="{32B10FF8-4A0D-43B8-B9B6-687E159A1446}" type="pres">
      <dgm:prSet presAssocID="{D8F691A5-E4B9-4B4D-9452-0E9D8F869B1E}" presName="Name0" presStyleCnt="0">
        <dgm:presLayoutVars>
          <dgm:chMax val="7"/>
          <dgm:chPref val="7"/>
          <dgm:dir/>
        </dgm:presLayoutVars>
      </dgm:prSet>
      <dgm:spPr/>
      <dgm:t>
        <a:bodyPr/>
        <a:lstStyle/>
        <a:p>
          <a:endParaRPr lang="fr-CH"/>
        </a:p>
      </dgm:t>
    </dgm:pt>
    <dgm:pt modelId="{54D9A9E1-1907-435D-A9E4-514139FC7592}" type="pres">
      <dgm:prSet presAssocID="{D8F691A5-E4B9-4B4D-9452-0E9D8F869B1E}" presName="Name1" presStyleCnt="0"/>
      <dgm:spPr/>
      <dgm:t>
        <a:bodyPr/>
        <a:lstStyle/>
        <a:p>
          <a:endParaRPr lang="fr-FR"/>
        </a:p>
      </dgm:t>
    </dgm:pt>
    <dgm:pt modelId="{3B401BDE-80EE-434A-A1CA-DF3DB7BE4186}" type="pres">
      <dgm:prSet presAssocID="{D8F691A5-E4B9-4B4D-9452-0E9D8F869B1E}" presName="cycle" presStyleCnt="0"/>
      <dgm:spPr/>
      <dgm:t>
        <a:bodyPr/>
        <a:lstStyle/>
        <a:p>
          <a:endParaRPr lang="fr-FR"/>
        </a:p>
      </dgm:t>
    </dgm:pt>
    <dgm:pt modelId="{FE71B776-411F-4B5D-82AD-D62ABE8CDCAD}" type="pres">
      <dgm:prSet presAssocID="{D8F691A5-E4B9-4B4D-9452-0E9D8F869B1E}" presName="srcNode" presStyleLbl="node1" presStyleIdx="0" presStyleCnt="7"/>
      <dgm:spPr/>
      <dgm:t>
        <a:bodyPr/>
        <a:lstStyle/>
        <a:p>
          <a:endParaRPr lang="fr-FR"/>
        </a:p>
      </dgm:t>
    </dgm:pt>
    <dgm:pt modelId="{05CDE2EB-45ED-40D8-AB71-AEC5D666DE7D}" type="pres">
      <dgm:prSet presAssocID="{D8F691A5-E4B9-4B4D-9452-0E9D8F869B1E}" presName="conn" presStyleLbl="parChTrans1D2" presStyleIdx="0" presStyleCnt="1"/>
      <dgm:spPr/>
      <dgm:t>
        <a:bodyPr/>
        <a:lstStyle/>
        <a:p>
          <a:endParaRPr lang="fr-CH"/>
        </a:p>
      </dgm:t>
    </dgm:pt>
    <dgm:pt modelId="{0C79C396-516A-44C1-BB15-346F791E1DAC}" type="pres">
      <dgm:prSet presAssocID="{D8F691A5-E4B9-4B4D-9452-0E9D8F869B1E}" presName="extraNode" presStyleLbl="node1" presStyleIdx="0" presStyleCnt="7"/>
      <dgm:spPr/>
      <dgm:t>
        <a:bodyPr/>
        <a:lstStyle/>
        <a:p>
          <a:endParaRPr lang="fr-FR"/>
        </a:p>
      </dgm:t>
    </dgm:pt>
    <dgm:pt modelId="{F4700892-351D-4779-9455-7E26F3DBB261}" type="pres">
      <dgm:prSet presAssocID="{D8F691A5-E4B9-4B4D-9452-0E9D8F869B1E}" presName="dstNode" presStyleLbl="node1" presStyleIdx="0" presStyleCnt="7"/>
      <dgm:spPr/>
      <dgm:t>
        <a:bodyPr/>
        <a:lstStyle/>
        <a:p>
          <a:endParaRPr lang="fr-FR"/>
        </a:p>
      </dgm:t>
    </dgm:pt>
    <dgm:pt modelId="{AA62BDB8-707D-4FEB-8C25-DA355F396CEE}" type="pres">
      <dgm:prSet presAssocID="{3DC77038-8818-455E-B70B-556B6B4D7C48}" presName="text_1" presStyleLbl="node1" presStyleIdx="0" presStyleCnt="7" custLinFactNeighborX="2037" custLinFactNeighborY="4017">
        <dgm:presLayoutVars>
          <dgm:bulletEnabled val="1"/>
        </dgm:presLayoutVars>
      </dgm:prSet>
      <dgm:spPr/>
      <dgm:t>
        <a:bodyPr/>
        <a:lstStyle/>
        <a:p>
          <a:endParaRPr lang="fr-CH"/>
        </a:p>
      </dgm:t>
    </dgm:pt>
    <dgm:pt modelId="{14496FBF-9156-4E0F-AA2F-039D9C43C8EB}" type="pres">
      <dgm:prSet presAssocID="{3DC77038-8818-455E-B70B-556B6B4D7C48}" presName="accent_1" presStyleCnt="0"/>
      <dgm:spPr/>
      <dgm:t>
        <a:bodyPr/>
        <a:lstStyle/>
        <a:p>
          <a:endParaRPr lang="fr-FR"/>
        </a:p>
      </dgm:t>
    </dgm:pt>
    <dgm:pt modelId="{B15BE121-83DF-41B2-882B-DF92AB488674}" type="pres">
      <dgm:prSet presAssocID="{3DC77038-8818-455E-B70B-556B6B4D7C48}" presName="accentRepeatNode" presStyleLbl="solidFgAcc1" presStyleIdx="0" presStyleCnt="7"/>
      <dgm:spPr/>
      <dgm:t>
        <a:bodyPr/>
        <a:lstStyle/>
        <a:p>
          <a:endParaRPr lang="fr-CH"/>
        </a:p>
      </dgm:t>
    </dgm:pt>
    <dgm:pt modelId="{29A38595-B123-4143-84C3-DE05434636F7}" type="pres">
      <dgm:prSet presAssocID="{5D722670-6F1C-4FC6-B2A3-521F881FDD3D}" presName="text_2" presStyleLbl="node1" presStyleIdx="1" presStyleCnt="7">
        <dgm:presLayoutVars>
          <dgm:bulletEnabled val="1"/>
        </dgm:presLayoutVars>
      </dgm:prSet>
      <dgm:spPr/>
      <dgm:t>
        <a:bodyPr/>
        <a:lstStyle/>
        <a:p>
          <a:endParaRPr lang="fr-CH"/>
        </a:p>
      </dgm:t>
    </dgm:pt>
    <dgm:pt modelId="{59BB9575-1FBE-4E65-9145-4A34B670C0DF}" type="pres">
      <dgm:prSet presAssocID="{5D722670-6F1C-4FC6-B2A3-521F881FDD3D}" presName="accent_2" presStyleCnt="0"/>
      <dgm:spPr/>
      <dgm:t>
        <a:bodyPr/>
        <a:lstStyle/>
        <a:p>
          <a:endParaRPr lang="fr-FR"/>
        </a:p>
      </dgm:t>
    </dgm:pt>
    <dgm:pt modelId="{6070C7ED-8936-48FA-837C-8C9582F023AF}" type="pres">
      <dgm:prSet presAssocID="{5D722670-6F1C-4FC6-B2A3-521F881FDD3D}" presName="accentRepeatNode" presStyleLbl="solidFgAcc1" presStyleIdx="1" presStyleCnt="7"/>
      <dgm:spPr/>
      <dgm:t>
        <a:bodyPr/>
        <a:lstStyle/>
        <a:p>
          <a:endParaRPr lang="fr-CH"/>
        </a:p>
      </dgm:t>
    </dgm:pt>
    <dgm:pt modelId="{A3D32B49-A02E-4EBE-81BC-68DE3088B58E}" type="pres">
      <dgm:prSet presAssocID="{E35D9482-D4E0-4B62-949F-1344F0E1A1D5}" presName="text_3" presStyleLbl="node1" presStyleIdx="2" presStyleCnt="7">
        <dgm:presLayoutVars>
          <dgm:bulletEnabled val="1"/>
        </dgm:presLayoutVars>
      </dgm:prSet>
      <dgm:spPr/>
      <dgm:t>
        <a:bodyPr/>
        <a:lstStyle/>
        <a:p>
          <a:endParaRPr lang="fr-CH"/>
        </a:p>
      </dgm:t>
    </dgm:pt>
    <dgm:pt modelId="{336A37E6-3112-42AB-8346-C3CDDB123E4D}" type="pres">
      <dgm:prSet presAssocID="{E35D9482-D4E0-4B62-949F-1344F0E1A1D5}" presName="accent_3" presStyleCnt="0"/>
      <dgm:spPr/>
      <dgm:t>
        <a:bodyPr/>
        <a:lstStyle/>
        <a:p>
          <a:endParaRPr lang="fr-FR"/>
        </a:p>
      </dgm:t>
    </dgm:pt>
    <dgm:pt modelId="{430FD6C3-F238-488D-A09C-FAEEA57A3E20}" type="pres">
      <dgm:prSet presAssocID="{E35D9482-D4E0-4B62-949F-1344F0E1A1D5}" presName="accentRepeatNode" presStyleLbl="solidFgAcc1" presStyleIdx="2" presStyleCnt="7"/>
      <dgm:spPr/>
      <dgm:t>
        <a:bodyPr/>
        <a:lstStyle/>
        <a:p>
          <a:endParaRPr lang="fr-CH"/>
        </a:p>
      </dgm:t>
    </dgm:pt>
    <dgm:pt modelId="{342D5062-DADA-49E5-B719-CF7ED2BD5989}" type="pres">
      <dgm:prSet presAssocID="{9A3E8AAC-BBB9-4B9F-BCE7-C9B9C50A95FA}" presName="text_4" presStyleLbl="node1" presStyleIdx="3" presStyleCnt="7">
        <dgm:presLayoutVars>
          <dgm:bulletEnabled val="1"/>
        </dgm:presLayoutVars>
      </dgm:prSet>
      <dgm:spPr/>
      <dgm:t>
        <a:bodyPr/>
        <a:lstStyle/>
        <a:p>
          <a:endParaRPr lang="fr-CH"/>
        </a:p>
      </dgm:t>
    </dgm:pt>
    <dgm:pt modelId="{961DEC88-BE55-4469-8561-D338AFCF678A}" type="pres">
      <dgm:prSet presAssocID="{9A3E8AAC-BBB9-4B9F-BCE7-C9B9C50A95FA}" presName="accent_4" presStyleCnt="0"/>
      <dgm:spPr/>
      <dgm:t>
        <a:bodyPr/>
        <a:lstStyle/>
        <a:p>
          <a:endParaRPr lang="fr-FR"/>
        </a:p>
      </dgm:t>
    </dgm:pt>
    <dgm:pt modelId="{998F0A65-D76A-4009-A031-54EBE3F2C0F5}" type="pres">
      <dgm:prSet presAssocID="{9A3E8AAC-BBB9-4B9F-BCE7-C9B9C50A95FA}" presName="accentRepeatNode" presStyleLbl="solidFgAcc1" presStyleIdx="3" presStyleCnt="7"/>
      <dgm:spPr/>
      <dgm:t>
        <a:bodyPr/>
        <a:lstStyle/>
        <a:p>
          <a:endParaRPr lang="fr-CH"/>
        </a:p>
      </dgm:t>
    </dgm:pt>
    <dgm:pt modelId="{A618DAFD-DA06-44E6-B7E9-A6F20E2774FC}" type="pres">
      <dgm:prSet presAssocID="{500FDA9E-209C-454C-AF8D-21E2D813DE46}" presName="text_5" presStyleLbl="node1" presStyleIdx="4" presStyleCnt="7">
        <dgm:presLayoutVars>
          <dgm:bulletEnabled val="1"/>
        </dgm:presLayoutVars>
      </dgm:prSet>
      <dgm:spPr/>
      <dgm:t>
        <a:bodyPr/>
        <a:lstStyle/>
        <a:p>
          <a:endParaRPr lang="fr-CH"/>
        </a:p>
      </dgm:t>
    </dgm:pt>
    <dgm:pt modelId="{7B0A7BDD-37E7-4673-B850-5293932AEFAC}" type="pres">
      <dgm:prSet presAssocID="{500FDA9E-209C-454C-AF8D-21E2D813DE46}" presName="accent_5" presStyleCnt="0"/>
      <dgm:spPr/>
      <dgm:t>
        <a:bodyPr/>
        <a:lstStyle/>
        <a:p>
          <a:endParaRPr lang="fr-FR"/>
        </a:p>
      </dgm:t>
    </dgm:pt>
    <dgm:pt modelId="{7E4A3FF4-18CF-46AB-ACED-AF7970B867B6}" type="pres">
      <dgm:prSet presAssocID="{500FDA9E-209C-454C-AF8D-21E2D813DE46}" presName="accentRepeatNode" presStyleLbl="solidFgAcc1" presStyleIdx="4" presStyleCnt="7"/>
      <dgm:spPr/>
      <dgm:t>
        <a:bodyPr/>
        <a:lstStyle/>
        <a:p>
          <a:endParaRPr lang="fr-CH"/>
        </a:p>
      </dgm:t>
    </dgm:pt>
    <dgm:pt modelId="{A557B9C6-227C-4848-A79E-E3CCB88A990C}" type="pres">
      <dgm:prSet presAssocID="{7F7D01EF-EC28-44E4-8C11-6BC708BBBA10}" presName="text_6" presStyleLbl="node1" presStyleIdx="5" presStyleCnt="7">
        <dgm:presLayoutVars>
          <dgm:bulletEnabled val="1"/>
        </dgm:presLayoutVars>
      </dgm:prSet>
      <dgm:spPr/>
      <dgm:t>
        <a:bodyPr/>
        <a:lstStyle/>
        <a:p>
          <a:endParaRPr lang="fr-FR"/>
        </a:p>
      </dgm:t>
    </dgm:pt>
    <dgm:pt modelId="{1663C4BF-46DC-458C-85D9-A3AE588C5BEB}" type="pres">
      <dgm:prSet presAssocID="{7F7D01EF-EC28-44E4-8C11-6BC708BBBA10}" presName="accent_6" presStyleCnt="0"/>
      <dgm:spPr/>
    </dgm:pt>
    <dgm:pt modelId="{D6CA6108-83DA-4D3B-A3B3-455F3B2A6DF3}" type="pres">
      <dgm:prSet presAssocID="{7F7D01EF-EC28-44E4-8C11-6BC708BBBA10}" presName="accentRepeatNode" presStyleLbl="solidFgAcc1" presStyleIdx="5" presStyleCnt="7"/>
      <dgm:spPr/>
    </dgm:pt>
    <dgm:pt modelId="{9670E010-5066-43FA-821A-0DAFB7D20971}" type="pres">
      <dgm:prSet presAssocID="{CAA9D26B-4A7B-4AF7-9FAD-2A00ADDB3331}" presName="text_7" presStyleLbl="node1" presStyleIdx="6" presStyleCnt="7">
        <dgm:presLayoutVars>
          <dgm:bulletEnabled val="1"/>
        </dgm:presLayoutVars>
      </dgm:prSet>
      <dgm:spPr/>
      <dgm:t>
        <a:bodyPr/>
        <a:lstStyle/>
        <a:p>
          <a:endParaRPr lang="fr-FR"/>
        </a:p>
      </dgm:t>
    </dgm:pt>
    <dgm:pt modelId="{74A4E2C1-036D-4711-B22A-AD6C226AE826}" type="pres">
      <dgm:prSet presAssocID="{CAA9D26B-4A7B-4AF7-9FAD-2A00ADDB3331}" presName="accent_7" presStyleCnt="0"/>
      <dgm:spPr/>
    </dgm:pt>
    <dgm:pt modelId="{7223C9A1-D550-456B-B8EC-3E67E67BBD7B}" type="pres">
      <dgm:prSet presAssocID="{CAA9D26B-4A7B-4AF7-9FAD-2A00ADDB3331}" presName="accentRepeatNode" presStyleLbl="solidFgAcc1" presStyleIdx="6" presStyleCnt="7"/>
      <dgm:spPr/>
    </dgm:pt>
  </dgm:ptLst>
  <dgm:cxnLst>
    <dgm:cxn modelId="{7967F37B-3176-463C-99A3-0DDFDED2BF8C}" srcId="{D8F691A5-E4B9-4B4D-9452-0E9D8F869B1E}" destId="{9A3E8AAC-BBB9-4B9F-BCE7-C9B9C50A95FA}" srcOrd="3" destOrd="0" parTransId="{35F41059-66EC-4548-9A67-F8A1490DB3A0}" sibTransId="{118C83F8-C45E-4D6F-8B63-8FF2E3B907C8}"/>
    <dgm:cxn modelId="{5285D6CD-6AE5-433D-B84D-9C2B64069C76}" type="presOf" srcId="{CAA9D26B-4A7B-4AF7-9FAD-2A00ADDB3331}" destId="{9670E010-5066-43FA-821A-0DAFB7D20971}" srcOrd="0" destOrd="0" presId="urn:microsoft.com/office/officeart/2008/layout/VerticalCurvedList"/>
    <dgm:cxn modelId="{82E4EEE0-4AED-49CA-B345-817744758852}" srcId="{D8F691A5-E4B9-4B4D-9452-0E9D8F869B1E}" destId="{5D722670-6F1C-4FC6-B2A3-521F881FDD3D}" srcOrd="1" destOrd="0" parTransId="{96EFC689-E8D7-433C-83FB-A26379910893}" sibTransId="{B17FFC6F-F98E-4916-A4B7-59B46FC147A9}"/>
    <dgm:cxn modelId="{CB8BA644-0573-43F9-8081-BF9C04D253B8}" srcId="{D8F691A5-E4B9-4B4D-9452-0E9D8F869B1E}" destId="{E35D9482-D4E0-4B62-949F-1344F0E1A1D5}" srcOrd="2" destOrd="0" parTransId="{0B4CC155-6830-4EAA-A9A9-662D3BA039DE}" sibTransId="{20C33DF4-0D82-4284-B95B-EA577CC63AA7}"/>
    <dgm:cxn modelId="{E919EFD9-977F-4D03-9A75-DBD8C2A66DB8}" type="presOf" srcId="{93D46DDD-876D-4A83-BD09-D160C5E6A094}" destId="{05CDE2EB-45ED-40D8-AB71-AEC5D666DE7D}" srcOrd="0" destOrd="0" presId="urn:microsoft.com/office/officeart/2008/layout/VerticalCurvedList"/>
    <dgm:cxn modelId="{394FAC9B-39BC-49D7-96BC-EFF9BF845F85}" srcId="{D8F691A5-E4B9-4B4D-9452-0E9D8F869B1E}" destId="{3DC77038-8818-455E-B70B-556B6B4D7C48}" srcOrd="0" destOrd="0" parTransId="{0202DFCD-FB5E-46E5-8940-6437362F430F}" sibTransId="{93D46DDD-876D-4A83-BD09-D160C5E6A094}"/>
    <dgm:cxn modelId="{8122BEEF-A89B-4233-81ED-4DC703040647}" type="presOf" srcId="{D8F691A5-E4B9-4B4D-9452-0E9D8F869B1E}" destId="{32B10FF8-4A0D-43B8-B9B6-687E159A1446}" srcOrd="0" destOrd="0" presId="urn:microsoft.com/office/officeart/2008/layout/VerticalCurvedList"/>
    <dgm:cxn modelId="{108BD754-7BF5-4752-AEF7-980E40C8E832}" srcId="{D8F691A5-E4B9-4B4D-9452-0E9D8F869B1E}" destId="{500FDA9E-209C-454C-AF8D-21E2D813DE46}" srcOrd="4" destOrd="0" parTransId="{4D8B5187-050C-48E4-B486-A4F52C1D528D}" sibTransId="{8EE5ABCA-5EF6-4D33-8FC0-75DE195CEEEC}"/>
    <dgm:cxn modelId="{6E3AECE1-2548-4B11-8BEE-E9393DD07F7C}" type="presOf" srcId="{500FDA9E-209C-454C-AF8D-21E2D813DE46}" destId="{A618DAFD-DA06-44E6-B7E9-A6F20E2774FC}" srcOrd="0" destOrd="0" presId="urn:microsoft.com/office/officeart/2008/layout/VerticalCurvedList"/>
    <dgm:cxn modelId="{7DCE559C-6568-4F02-8B2C-D378D40CF962}" type="presOf" srcId="{7F7D01EF-EC28-44E4-8C11-6BC708BBBA10}" destId="{A557B9C6-227C-4848-A79E-E3CCB88A990C}" srcOrd="0" destOrd="0" presId="urn:microsoft.com/office/officeart/2008/layout/VerticalCurvedList"/>
    <dgm:cxn modelId="{F5DCCCF9-1FFA-465D-AB22-0009FEC6048A}" type="presOf" srcId="{E35D9482-D4E0-4B62-949F-1344F0E1A1D5}" destId="{A3D32B49-A02E-4EBE-81BC-68DE3088B58E}" srcOrd="0" destOrd="0" presId="urn:microsoft.com/office/officeart/2008/layout/VerticalCurvedList"/>
    <dgm:cxn modelId="{5C448672-B406-49D9-85F3-5F94EAA96BC4}" type="presOf" srcId="{3DC77038-8818-455E-B70B-556B6B4D7C48}" destId="{AA62BDB8-707D-4FEB-8C25-DA355F396CEE}" srcOrd="0" destOrd="0" presId="urn:microsoft.com/office/officeart/2008/layout/VerticalCurvedList"/>
    <dgm:cxn modelId="{4AC9C99E-72F1-4D29-A2BB-E08D9F15D9D6}" type="presOf" srcId="{9A3E8AAC-BBB9-4B9F-BCE7-C9B9C50A95FA}" destId="{342D5062-DADA-49E5-B719-CF7ED2BD5989}" srcOrd="0" destOrd="0" presId="urn:microsoft.com/office/officeart/2008/layout/VerticalCurvedList"/>
    <dgm:cxn modelId="{C804C591-EB02-407A-94D7-0E2250277BAC}" srcId="{D8F691A5-E4B9-4B4D-9452-0E9D8F869B1E}" destId="{CAA9D26B-4A7B-4AF7-9FAD-2A00ADDB3331}" srcOrd="6" destOrd="0" parTransId="{B1AC0482-0131-4D07-BEE6-E60309468830}" sibTransId="{CBD5CFCD-4E68-4B0C-9290-8282BE65F208}"/>
    <dgm:cxn modelId="{3E72145F-23ED-4487-ADC4-4A242A32B6B4}" type="presOf" srcId="{5D722670-6F1C-4FC6-B2A3-521F881FDD3D}" destId="{29A38595-B123-4143-84C3-DE05434636F7}" srcOrd="0" destOrd="0" presId="urn:microsoft.com/office/officeart/2008/layout/VerticalCurvedList"/>
    <dgm:cxn modelId="{3FA790E7-A720-413F-BE8A-D8CFEF1739AB}" srcId="{D8F691A5-E4B9-4B4D-9452-0E9D8F869B1E}" destId="{7F7D01EF-EC28-44E4-8C11-6BC708BBBA10}" srcOrd="5" destOrd="0" parTransId="{B84D686A-C67F-4809-BCAC-DF0AFD9088B0}" sibTransId="{FC066453-FED5-463B-B679-03A1467E6D81}"/>
    <dgm:cxn modelId="{48F28F30-F65C-4139-88BC-89446F4A36DC}" type="presParOf" srcId="{32B10FF8-4A0D-43B8-B9B6-687E159A1446}" destId="{54D9A9E1-1907-435D-A9E4-514139FC7592}" srcOrd="0" destOrd="0" presId="urn:microsoft.com/office/officeart/2008/layout/VerticalCurvedList"/>
    <dgm:cxn modelId="{C7661038-53D5-4AEA-AAA1-7B6450ABB2A8}" type="presParOf" srcId="{54D9A9E1-1907-435D-A9E4-514139FC7592}" destId="{3B401BDE-80EE-434A-A1CA-DF3DB7BE4186}" srcOrd="0" destOrd="0" presId="urn:microsoft.com/office/officeart/2008/layout/VerticalCurvedList"/>
    <dgm:cxn modelId="{BEE2A43A-43C8-48F2-9378-B7683684AA37}" type="presParOf" srcId="{3B401BDE-80EE-434A-A1CA-DF3DB7BE4186}" destId="{FE71B776-411F-4B5D-82AD-D62ABE8CDCAD}" srcOrd="0" destOrd="0" presId="urn:microsoft.com/office/officeart/2008/layout/VerticalCurvedList"/>
    <dgm:cxn modelId="{304772AF-235C-4BB4-A7FD-78D43AD440E9}" type="presParOf" srcId="{3B401BDE-80EE-434A-A1CA-DF3DB7BE4186}" destId="{05CDE2EB-45ED-40D8-AB71-AEC5D666DE7D}" srcOrd="1" destOrd="0" presId="urn:microsoft.com/office/officeart/2008/layout/VerticalCurvedList"/>
    <dgm:cxn modelId="{AF8BA6D8-F666-4B8D-B647-4401424444A1}" type="presParOf" srcId="{3B401BDE-80EE-434A-A1CA-DF3DB7BE4186}" destId="{0C79C396-516A-44C1-BB15-346F791E1DAC}" srcOrd="2" destOrd="0" presId="urn:microsoft.com/office/officeart/2008/layout/VerticalCurvedList"/>
    <dgm:cxn modelId="{395B9FC8-B5FE-4F75-92AC-3CDF6CE78015}" type="presParOf" srcId="{3B401BDE-80EE-434A-A1CA-DF3DB7BE4186}" destId="{F4700892-351D-4779-9455-7E26F3DBB261}" srcOrd="3" destOrd="0" presId="urn:microsoft.com/office/officeart/2008/layout/VerticalCurvedList"/>
    <dgm:cxn modelId="{53F5C57D-CBC2-42EB-B78C-F65003EDFD22}" type="presParOf" srcId="{54D9A9E1-1907-435D-A9E4-514139FC7592}" destId="{AA62BDB8-707D-4FEB-8C25-DA355F396CEE}" srcOrd="1" destOrd="0" presId="urn:microsoft.com/office/officeart/2008/layout/VerticalCurvedList"/>
    <dgm:cxn modelId="{1095CB5C-C1F4-4FE5-ABDE-1E0A9D7A3A30}" type="presParOf" srcId="{54D9A9E1-1907-435D-A9E4-514139FC7592}" destId="{14496FBF-9156-4E0F-AA2F-039D9C43C8EB}" srcOrd="2" destOrd="0" presId="urn:microsoft.com/office/officeart/2008/layout/VerticalCurvedList"/>
    <dgm:cxn modelId="{7B000C01-69FD-44A7-B098-50FC9C406496}" type="presParOf" srcId="{14496FBF-9156-4E0F-AA2F-039D9C43C8EB}" destId="{B15BE121-83DF-41B2-882B-DF92AB488674}" srcOrd="0" destOrd="0" presId="urn:microsoft.com/office/officeart/2008/layout/VerticalCurvedList"/>
    <dgm:cxn modelId="{E308F6E7-1AA1-4036-A7E8-FB9C80352878}" type="presParOf" srcId="{54D9A9E1-1907-435D-A9E4-514139FC7592}" destId="{29A38595-B123-4143-84C3-DE05434636F7}" srcOrd="3" destOrd="0" presId="urn:microsoft.com/office/officeart/2008/layout/VerticalCurvedList"/>
    <dgm:cxn modelId="{72A019D3-DD49-4B3B-B540-C26150EE132F}" type="presParOf" srcId="{54D9A9E1-1907-435D-A9E4-514139FC7592}" destId="{59BB9575-1FBE-4E65-9145-4A34B670C0DF}" srcOrd="4" destOrd="0" presId="urn:microsoft.com/office/officeart/2008/layout/VerticalCurvedList"/>
    <dgm:cxn modelId="{8BA47036-794F-4C33-A3F9-3948C913DF5B}" type="presParOf" srcId="{59BB9575-1FBE-4E65-9145-4A34B670C0DF}" destId="{6070C7ED-8936-48FA-837C-8C9582F023AF}" srcOrd="0" destOrd="0" presId="urn:microsoft.com/office/officeart/2008/layout/VerticalCurvedList"/>
    <dgm:cxn modelId="{8B419985-6C70-4D13-A914-660FA359FD25}" type="presParOf" srcId="{54D9A9E1-1907-435D-A9E4-514139FC7592}" destId="{A3D32B49-A02E-4EBE-81BC-68DE3088B58E}" srcOrd="5" destOrd="0" presId="urn:microsoft.com/office/officeart/2008/layout/VerticalCurvedList"/>
    <dgm:cxn modelId="{6EE55A27-7D1B-4721-985A-76BBA2166A2D}" type="presParOf" srcId="{54D9A9E1-1907-435D-A9E4-514139FC7592}" destId="{336A37E6-3112-42AB-8346-C3CDDB123E4D}" srcOrd="6" destOrd="0" presId="urn:microsoft.com/office/officeart/2008/layout/VerticalCurvedList"/>
    <dgm:cxn modelId="{0E223B7C-912F-4983-986A-FA8AC1F5DF0F}" type="presParOf" srcId="{336A37E6-3112-42AB-8346-C3CDDB123E4D}" destId="{430FD6C3-F238-488D-A09C-FAEEA57A3E20}" srcOrd="0" destOrd="0" presId="urn:microsoft.com/office/officeart/2008/layout/VerticalCurvedList"/>
    <dgm:cxn modelId="{884BD733-5976-47AA-8BDA-1CEAB158992E}" type="presParOf" srcId="{54D9A9E1-1907-435D-A9E4-514139FC7592}" destId="{342D5062-DADA-49E5-B719-CF7ED2BD5989}" srcOrd="7" destOrd="0" presId="urn:microsoft.com/office/officeart/2008/layout/VerticalCurvedList"/>
    <dgm:cxn modelId="{9D69A19B-9284-40FB-967D-E38F19DD2ECC}" type="presParOf" srcId="{54D9A9E1-1907-435D-A9E4-514139FC7592}" destId="{961DEC88-BE55-4469-8561-D338AFCF678A}" srcOrd="8" destOrd="0" presId="urn:microsoft.com/office/officeart/2008/layout/VerticalCurvedList"/>
    <dgm:cxn modelId="{61F32C18-35F7-4093-818D-BC7CC777FBAB}" type="presParOf" srcId="{961DEC88-BE55-4469-8561-D338AFCF678A}" destId="{998F0A65-D76A-4009-A031-54EBE3F2C0F5}" srcOrd="0" destOrd="0" presId="urn:microsoft.com/office/officeart/2008/layout/VerticalCurvedList"/>
    <dgm:cxn modelId="{02EC51FA-6CD5-46BA-AB49-7A6B72A3BA36}" type="presParOf" srcId="{54D9A9E1-1907-435D-A9E4-514139FC7592}" destId="{A618DAFD-DA06-44E6-B7E9-A6F20E2774FC}" srcOrd="9" destOrd="0" presId="urn:microsoft.com/office/officeart/2008/layout/VerticalCurvedList"/>
    <dgm:cxn modelId="{F1CFB1CB-7AED-4BBF-A5A8-D983ADA54583}" type="presParOf" srcId="{54D9A9E1-1907-435D-A9E4-514139FC7592}" destId="{7B0A7BDD-37E7-4673-B850-5293932AEFAC}" srcOrd="10" destOrd="0" presId="urn:microsoft.com/office/officeart/2008/layout/VerticalCurvedList"/>
    <dgm:cxn modelId="{4524D5F0-6464-441F-AD0C-021E81AADC98}" type="presParOf" srcId="{7B0A7BDD-37E7-4673-B850-5293932AEFAC}" destId="{7E4A3FF4-18CF-46AB-ACED-AF7970B867B6}" srcOrd="0" destOrd="0" presId="urn:microsoft.com/office/officeart/2008/layout/VerticalCurvedList"/>
    <dgm:cxn modelId="{FAACE029-3A04-45DD-880C-D6BDAEE755CB}" type="presParOf" srcId="{54D9A9E1-1907-435D-A9E4-514139FC7592}" destId="{A557B9C6-227C-4848-A79E-E3CCB88A990C}" srcOrd="11" destOrd="0" presId="urn:microsoft.com/office/officeart/2008/layout/VerticalCurvedList"/>
    <dgm:cxn modelId="{683E3539-FAE8-4DCD-9F8C-E6E0E922D695}" type="presParOf" srcId="{54D9A9E1-1907-435D-A9E4-514139FC7592}" destId="{1663C4BF-46DC-458C-85D9-A3AE588C5BEB}" srcOrd="12" destOrd="0" presId="urn:microsoft.com/office/officeart/2008/layout/VerticalCurvedList"/>
    <dgm:cxn modelId="{17BEF605-0F44-4A36-BC46-44A41AADD024}" type="presParOf" srcId="{1663C4BF-46DC-458C-85D9-A3AE588C5BEB}" destId="{D6CA6108-83DA-4D3B-A3B3-455F3B2A6DF3}" srcOrd="0" destOrd="0" presId="urn:microsoft.com/office/officeart/2008/layout/VerticalCurvedList"/>
    <dgm:cxn modelId="{99D0AAC3-ED28-4FB5-9901-1B522B126B0A}" type="presParOf" srcId="{54D9A9E1-1907-435D-A9E4-514139FC7592}" destId="{9670E010-5066-43FA-821A-0DAFB7D20971}" srcOrd="13" destOrd="0" presId="urn:microsoft.com/office/officeart/2008/layout/VerticalCurvedList"/>
    <dgm:cxn modelId="{41956635-FF6A-4FD5-9C5C-F7955313235C}" type="presParOf" srcId="{54D9A9E1-1907-435D-A9E4-514139FC7592}" destId="{74A4E2C1-036D-4711-B22A-AD6C226AE826}" srcOrd="14" destOrd="0" presId="urn:microsoft.com/office/officeart/2008/layout/VerticalCurvedList"/>
    <dgm:cxn modelId="{21EF149B-FCEF-41F8-B50E-AD03B1291654}" type="presParOf" srcId="{74A4E2C1-036D-4711-B22A-AD6C226AE826}" destId="{7223C9A1-D550-456B-B8EC-3E67E67BBD7B}" srcOrd="0" destOrd="0" presId="urn:microsoft.com/office/officeart/2008/layout/VerticalCurvedList"/>
  </dgm:cxnLst>
  <dgm:bg/>
  <dgm:whole>
    <a:ln>
      <a:no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CDE2EB-45ED-40D8-AB71-AEC5D666DE7D}">
      <dsp:nvSpPr>
        <dsp:cNvPr id="0" name=""/>
        <dsp:cNvSpPr/>
      </dsp:nvSpPr>
      <dsp:spPr>
        <a:xfrm>
          <a:off x="-4035299" y="-619419"/>
          <a:ext cx="4808721" cy="4808721"/>
        </a:xfrm>
        <a:prstGeom prst="blockArc">
          <a:avLst>
            <a:gd name="adj1" fmla="val 18900000"/>
            <a:gd name="adj2" fmla="val 2700000"/>
            <a:gd name="adj3" fmla="val 449"/>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62BDB8-707D-4FEB-8C25-DA355F396CEE}">
      <dsp:nvSpPr>
        <dsp:cNvPr id="0" name=""/>
        <dsp:cNvSpPr/>
      </dsp:nvSpPr>
      <dsp:spPr>
        <a:xfrm>
          <a:off x="298085" y="175319"/>
          <a:ext cx="7010320" cy="324430"/>
        </a:xfrm>
        <a:prstGeom prst="rect">
          <a:avLst/>
        </a:prstGeom>
        <a:solidFill>
          <a:schemeClr val="tx2">
            <a:lumMod val="9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7517" tIns="38100" rIns="38100" bIns="38100" numCol="1" spcCol="1270" anchor="ctr" anchorCtr="0">
          <a:noAutofit/>
        </a:bodyPr>
        <a:lstStyle/>
        <a:p>
          <a:pPr lvl="0" algn="l" defTabSz="666750">
            <a:lnSpc>
              <a:spcPct val="90000"/>
            </a:lnSpc>
            <a:spcBef>
              <a:spcPct val="0"/>
            </a:spcBef>
            <a:spcAft>
              <a:spcPct val="35000"/>
            </a:spcAft>
          </a:pPr>
          <a:r>
            <a:rPr lang="fr-CH" sz="1500" kern="1200" dirty="0" smtClean="0">
              <a:solidFill>
                <a:schemeClr val="tx1">
                  <a:lumMod val="65000"/>
                  <a:lumOff val="35000"/>
                </a:schemeClr>
              </a:solidFill>
            </a:rPr>
            <a:t>8h30-8h40 - Introduction</a:t>
          </a:r>
          <a:endParaRPr lang="fr-CH" sz="1500" kern="1200" dirty="0">
            <a:solidFill>
              <a:schemeClr val="tx1">
                <a:lumMod val="65000"/>
                <a:lumOff val="35000"/>
              </a:schemeClr>
            </a:solidFill>
          </a:endParaRPr>
        </a:p>
      </dsp:txBody>
      <dsp:txXfrm>
        <a:off x="298085" y="175319"/>
        <a:ext cx="7010320" cy="324430"/>
      </dsp:txXfrm>
    </dsp:sp>
    <dsp:sp modelId="{B15BE121-83DF-41B2-882B-DF92AB488674}">
      <dsp:nvSpPr>
        <dsp:cNvPr id="0" name=""/>
        <dsp:cNvSpPr/>
      </dsp:nvSpPr>
      <dsp:spPr>
        <a:xfrm>
          <a:off x="47933" y="121732"/>
          <a:ext cx="405538" cy="405538"/>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A38595-B123-4143-84C3-DE05434636F7}">
      <dsp:nvSpPr>
        <dsp:cNvPr id="0" name=""/>
        <dsp:cNvSpPr/>
      </dsp:nvSpPr>
      <dsp:spPr>
        <a:xfrm>
          <a:off x="544503" y="649218"/>
          <a:ext cx="6716519" cy="324430"/>
        </a:xfrm>
        <a:prstGeom prst="rect">
          <a:avLst/>
        </a:prstGeom>
        <a:solidFill>
          <a:schemeClr val="tx2">
            <a:lumMod val="9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7517" tIns="38100" rIns="38100" bIns="38100" numCol="1" spcCol="1270" anchor="ctr" anchorCtr="0">
          <a:noAutofit/>
        </a:bodyPr>
        <a:lstStyle/>
        <a:p>
          <a:pPr lvl="0" algn="l" defTabSz="666750">
            <a:lnSpc>
              <a:spcPct val="90000"/>
            </a:lnSpc>
            <a:spcBef>
              <a:spcPct val="0"/>
            </a:spcBef>
            <a:spcAft>
              <a:spcPct val="35000"/>
            </a:spcAft>
          </a:pPr>
          <a:r>
            <a:rPr lang="fr-CH" sz="1500" kern="1200" dirty="0" smtClean="0">
              <a:solidFill>
                <a:schemeClr val="tx1">
                  <a:lumMod val="65000"/>
                  <a:lumOff val="35000"/>
                </a:schemeClr>
              </a:solidFill>
            </a:rPr>
            <a:t>8h40-8h50 – Consignes atelier </a:t>
          </a:r>
          <a:endParaRPr lang="fr-CH" sz="1500" kern="1200" dirty="0">
            <a:solidFill>
              <a:schemeClr val="tx1">
                <a:lumMod val="65000"/>
                <a:lumOff val="35000"/>
              </a:schemeClr>
            </a:solidFill>
          </a:endParaRPr>
        </a:p>
      </dsp:txBody>
      <dsp:txXfrm>
        <a:off x="544503" y="649218"/>
        <a:ext cx="6716519" cy="324430"/>
      </dsp:txXfrm>
    </dsp:sp>
    <dsp:sp modelId="{6070C7ED-8936-48FA-837C-8C9582F023AF}">
      <dsp:nvSpPr>
        <dsp:cNvPr id="0" name=""/>
        <dsp:cNvSpPr/>
      </dsp:nvSpPr>
      <dsp:spPr>
        <a:xfrm>
          <a:off x="341734" y="608664"/>
          <a:ext cx="405538" cy="405538"/>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D32B49-A02E-4EBE-81BC-68DE3088B58E}">
      <dsp:nvSpPr>
        <dsp:cNvPr id="0" name=""/>
        <dsp:cNvSpPr/>
      </dsp:nvSpPr>
      <dsp:spPr>
        <a:xfrm>
          <a:off x="705505" y="1135793"/>
          <a:ext cx="6555517" cy="324430"/>
        </a:xfrm>
        <a:prstGeom prst="rect">
          <a:avLst/>
        </a:prstGeom>
        <a:solidFill>
          <a:schemeClr val="tx2">
            <a:lumMod val="9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7517" tIns="38100" rIns="38100" bIns="38100" numCol="1" spcCol="1270" anchor="ctr" anchorCtr="0">
          <a:noAutofit/>
        </a:bodyPr>
        <a:lstStyle/>
        <a:p>
          <a:pPr lvl="0" algn="l" defTabSz="666750">
            <a:lnSpc>
              <a:spcPct val="90000"/>
            </a:lnSpc>
            <a:spcBef>
              <a:spcPct val="0"/>
            </a:spcBef>
            <a:spcAft>
              <a:spcPct val="35000"/>
            </a:spcAft>
          </a:pPr>
          <a:r>
            <a:rPr lang="fr-CH" sz="1500" kern="1200" dirty="0" smtClean="0">
              <a:solidFill>
                <a:schemeClr val="tx1">
                  <a:lumMod val="65000"/>
                  <a:lumOff val="35000"/>
                </a:schemeClr>
              </a:solidFill>
            </a:rPr>
            <a:t>8h50-9h30 – Atelier </a:t>
          </a:r>
          <a:endParaRPr lang="fr-CH" sz="1500" kern="1200" dirty="0">
            <a:solidFill>
              <a:schemeClr val="tx1">
                <a:lumMod val="65000"/>
                <a:lumOff val="35000"/>
              </a:schemeClr>
            </a:solidFill>
          </a:endParaRPr>
        </a:p>
      </dsp:txBody>
      <dsp:txXfrm>
        <a:off x="705505" y="1135793"/>
        <a:ext cx="6555517" cy="324430"/>
      </dsp:txXfrm>
    </dsp:sp>
    <dsp:sp modelId="{430FD6C3-F238-488D-A09C-FAEEA57A3E20}">
      <dsp:nvSpPr>
        <dsp:cNvPr id="0" name=""/>
        <dsp:cNvSpPr/>
      </dsp:nvSpPr>
      <dsp:spPr>
        <a:xfrm>
          <a:off x="502736" y="1095239"/>
          <a:ext cx="405538" cy="405538"/>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42D5062-DADA-49E5-B719-CF7ED2BD5989}">
      <dsp:nvSpPr>
        <dsp:cNvPr id="0" name=""/>
        <dsp:cNvSpPr/>
      </dsp:nvSpPr>
      <dsp:spPr>
        <a:xfrm>
          <a:off x="756911" y="1622725"/>
          <a:ext cx="6504111" cy="324430"/>
        </a:xfrm>
        <a:prstGeom prst="rect">
          <a:avLst/>
        </a:prstGeom>
        <a:solidFill>
          <a:schemeClr val="tx2">
            <a:lumMod val="9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7517" tIns="38100" rIns="38100" bIns="38100" numCol="1" spcCol="1270" anchor="ctr" anchorCtr="0">
          <a:noAutofit/>
        </a:bodyPr>
        <a:lstStyle/>
        <a:p>
          <a:pPr lvl="0" algn="l" defTabSz="666750">
            <a:lnSpc>
              <a:spcPct val="90000"/>
            </a:lnSpc>
            <a:spcBef>
              <a:spcPct val="0"/>
            </a:spcBef>
            <a:spcAft>
              <a:spcPct val="35000"/>
            </a:spcAft>
          </a:pPr>
          <a:r>
            <a:rPr lang="fr-CH" sz="1500" kern="1200" dirty="0" smtClean="0">
              <a:solidFill>
                <a:schemeClr val="tx1">
                  <a:lumMod val="65000"/>
                  <a:lumOff val="35000"/>
                </a:schemeClr>
              </a:solidFill>
            </a:rPr>
            <a:t>9h30-10h00 – Restitution des groupes</a:t>
          </a:r>
          <a:endParaRPr lang="fr-CH" sz="1500" kern="1200" dirty="0">
            <a:solidFill>
              <a:schemeClr val="tx1">
                <a:lumMod val="65000"/>
                <a:lumOff val="35000"/>
              </a:schemeClr>
            </a:solidFill>
          </a:endParaRPr>
        </a:p>
      </dsp:txBody>
      <dsp:txXfrm>
        <a:off x="756911" y="1622725"/>
        <a:ext cx="6504111" cy="324430"/>
      </dsp:txXfrm>
    </dsp:sp>
    <dsp:sp modelId="{998F0A65-D76A-4009-A031-54EBE3F2C0F5}">
      <dsp:nvSpPr>
        <dsp:cNvPr id="0" name=""/>
        <dsp:cNvSpPr/>
      </dsp:nvSpPr>
      <dsp:spPr>
        <a:xfrm>
          <a:off x="554142" y="1582171"/>
          <a:ext cx="405538" cy="405538"/>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18DAFD-DA06-44E6-B7E9-A6F20E2774FC}">
      <dsp:nvSpPr>
        <dsp:cNvPr id="0" name=""/>
        <dsp:cNvSpPr/>
      </dsp:nvSpPr>
      <dsp:spPr>
        <a:xfrm>
          <a:off x="705505" y="2109657"/>
          <a:ext cx="6555517" cy="324430"/>
        </a:xfrm>
        <a:prstGeom prst="rect">
          <a:avLst/>
        </a:prstGeom>
        <a:solidFill>
          <a:schemeClr val="tx2">
            <a:lumMod val="9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7517" tIns="38100" rIns="38100" bIns="38100" numCol="1" spcCol="1270" anchor="ctr" anchorCtr="0">
          <a:noAutofit/>
        </a:bodyPr>
        <a:lstStyle/>
        <a:p>
          <a:pPr lvl="0" algn="l" defTabSz="666750">
            <a:lnSpc>
              <a:spcPct val="90000"/>
            </a:lnSpc>
            <a:spcBef>
              <a:spcPct val="0"/>
            </a:spcBef>
            <a:spcAft>
              <a:spcPct val="35000"/>
            </a:spcAft>
          </a:pPr>
          <a:endParaRPr lang="fr-CH" sz="1500" kern="1200" dirty="0">
            <a:solidFill>
              <a:schemeClr val="tx1">
                <a:lumMod val="65000"/>
                <a:lumOff val="35000"/>
              </a:schemeClr>
            </a:solidFill>
          </a:endParaRPr>
        </a:p>
      </dsp:txBody>
      <dsp:txXfrm>
        <a:off x="705505" y="2109657"/>
        <a:ext cx="6555517" cy="324430"/>
      </dsp:txXfrm>
    </dsp:sp>
    <dsp:sp modelId="{7E4A3FF4-18CF-46AB-ACED-AF7970B867B6}">
      <dsp:nvSpPr>
        <dsp:cNvPr id="0" name=""/>
        <dsp:cNvSpPr/>
      </dsp:nvSpPr>
      <dsp:spPr>
        <a:xfrm>
          <a:off x="502736" y="2069103"/>
          <a:ext cx="405538" cy="405538"/>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57B9C6-227C-4848-A79E-E3CCB88A990C}">
      <dsp:nvSpPr>
        <dsp:cNvPr id="0" name=""/>
        <dsp:cNvSpPr/>
      </dsp:nvSpPr>
      <dsp:spPr>
        <a:xfrm>
          <a:off x="544503" y="2596232"/>
          <a:ext cx="6716519" cy="324430"/>
        </a:xfrm>
        <a:prstGeom prst="rect">
          <a:avLst/>
        </a:prstGeom>
        <a:solidFill>
          <a:schemeClr val="tx2">
            <a:lumMod val="9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7517" tIns="38100" rIns="38100" bIns="38100" numCol="1" spcCol="1270" anchor="ctr" anchorCtr="0">
          <a:noAutofit/>
        </a:bodyPr>
        <a:lstStyle/>
        <a:p>
          <a:pPr lvl="0" algn="l" defTabSz="666750">
            <a:lnSpc>
              <a:spcPct val="90000"/>
            </a:lnSpc>
            <a:spcBef>
              <a:spcPct val="0"/>
            </a:spcBef>
            <a:spcAft>
              <a:spcPct val="35000"/>
            </a:spcAft>
          </a:pPr>
          <a:endParaRPr lang="fr-CH" sz="1500" kern="1200" dirty="0">
            <a:solidFill>
              <a:schemeClr val="tx1">
                <a:lumMod val="65000"/>
                <a:lumOff val="35000"/>
              </a:schemeClr>
            </a:solidFill>
          </a:endParaRPr>
        </a:p>
      </dsp:txBody>
      <dsp:txXfrm>
        <a:off x="544503" y="2596232"/>
        <a:ext cx="6716519" cy="324430"/>
      </dsp:txXfrm>
    </dsp:sp>
    <dsp:sp modelId="{D6CA6108-83DA-4D3B-A3B3-455F3B2A6DF3}">
      <dsp:nvSpPr>
        <dsp:cNvPr id="0" name=""/>
        <dsp:cNvSpPr/>
      </dsp:nvSpPr>
      <dsp:spPr>
        <a:xfrm>
          <a:off x="341734" y="2555678"/>
          <a:ext cx="405538" cy="405538"/>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670E010-5066-43FA-821A-0DAFB7D20971}">
      <dsp:nvSpPr>
        <dsp:cNvPr id="0" name=""/>
        <dsp:cNvSpPr/>
      </dsp:nvSpPr>
      <dsp:spPr>
        <a:xfrm>
          <a:off x="250702" y="3083164"/>
          <a:ext cx="7010320" cy="324430"/>
        </a:xfrm>
        <a:prstGeom prst="rect">
          <a:avLst/>
        </a:prstGeom>
        <a:solidFill>
          <a:schemeClr val="tx2">
            <a:lumMod val="9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7517" tIns="38100" rIns="38100" bIns="38100" numCol="1" spcCol="1270" anchor="ctr" anchorCtr="0">
          <a:noAutofit/>
        </a:bodyPr>
        <a:lstStyle/>
        <a:p>
          <a:pPr lvl="0" algn="l" defTabSz="666750">
            <a:lnSpc>
              <a:spcPct val="90000"/>
            </a:lnSpc>
            <a:spcBef>
              <a:spcPct val="0"/>
            </a:spcBef>
            <a:spcAft>
              <a:spcPct val="35000"/>
            </a:spcAft>
          </a:pPr>
          <a:endParaRPr lang="fr-CH" sz="1500" kern="1200" dirty="0">
            <a:solidFill>
              <a:schemeClr val="tx1">
                <a:lumMod val="65000"/>
                <a:lumOff val="35000"/>
              </a:schemeClr>
            </a:solidFill>
          </a:endParaRPr>
        </a:p>
      </dsp:txBody>
      <dsp:txXfrm>
        <a:off x="250702" y="3083164"/>
        <a:ext cx="7010320" cy="324430"/>
      </dsp:txXfrm>
    </dsp:sp>
    <dsp:sp modelId="{7223C9A1-D550-456B-B8EC-3E67E67BBD7B}">
      <dsp:nvSpPr>
        <dsp:cNvPr id="0" name=""/>
        <dsp:cNvSpPr/>
      </dsp:nvSpPr>
      <dsp:spPr>
        <a:xfrm>
          <a:off x="47933" y="3042610"/>
          <a:ext cx="405538" cy="405538"/>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5659"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fr-CH"/>
          </a:p>
        </p:txBody>
      </p:sp>
      <p:sp>
        <p:nvSpPr>
          <p:cNvPr id="3075" name="Rectangle 3"/>
          <p:cNvSpPr>
            <a:spLocks noGrp="1" noChangeArrowheads="1"/>
          </p:cNvSpPr>
          <p:nvPr>
            <p:ph type="dt" sz="quarter" idx="1"/>
          </p:nvPr>
        </p:nvSpPr>
        <p:spPr bwMode="auto">
          <a:xfrm>
            <a:off x="3850443" y="0"/>
            <a:ext cx="2945659"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fr-CH"/>
          </a:p>
        </p:txBody>
      </p:sp>
      <p:sp>
        <p:nvSpPr>
          <p:cNvPr id="3076" name="Rectangle 4"/>
          <p:cNvSpPr>
            <a:spLocks noGrp="1" noChangeArrowheads="1"/>
          </p:cNvSpPr>
          <p:nvPr>
            <p:ph type="ftr" sz="quarter" idx="2"/>
          </p:nvPr>
        </p:nvSpPr>
        <p:spPr bwMode="auto">
          <a:xfrm>
            <a:off x="0" y="9428614"/>
            <a:ext cx="2945659"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fr-CH"/>
          </a:p>
        </p:txBody>
      </p:sp>
      <p:sp>
        <p:nvSpPr>
          <p:cNvPr id="3077" name="Rectangle 5"/>
          <p:cNvSpPr>
            <a:spLocks noGrp="1" noChangeArrowheads="1"/>
          </p:cNvSpPr>
          <p:nvPr>
            <p:ph type="sldNum" sz="quarter" idx="3"/>
          </p:nvPr>
        </p:nvSpPr>
        <p:spPr bwMode="auto">
          <a:xfrm>
            <a:off x="3850443" y="9428614"/>
            <a:ext cx="2945659"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0E75D8EA-4B5E-49E4-B4D1-F85B154845B7}" type="slidenum">
              <a:rPr lang="fr-CH"/>
              <a:pPr>
                <a:defRPr/>
              </a:pPr>
              <a:t>‹N°›</a:t>
            </a:fld>
            <a:endParaRPr lang="fr-CH"/>
          </a:p>
        </p:txBody>
      </p:sp>
    </p:spTree>
    <p:extLst>
      <p:ext uri="{BB962C8B-B14F-4D97-AF65-F5344CB8AC3E}">
        <p14:creationId xmlns:p14="http://schemas.microsoft.com/office/powerpoint/2010/main" val="751857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5659"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fr-CH"/>
          </a:p>
        </p:txBody>
      </p:sp>
      <p:sp>
        <p:nvSpPr>
          <p:cNvPr id="8195" name="Rectangle 3"/>
          <p:cNvSpPr>
            <a:spLocks noGrp="1" noChangeArrowheads="1"/>
          </p:cNvSpPr>
          <p:nvPr>
            <p:ph type="dt" idx="1"/>
          </p:nvPr>
        </p:nvSpPr>
        <p:spPr bwMode="auto">
          <a:xfrm>
            <a:off x="3850443" y="0"/>
            <a:ext cx="2945659"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fr-CH"/>
          </a:p>
        </p:txBody>
      </p:sp>
      <p:sp>
        <p:nvSpPr>
          <p:cNvPr id="512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79768" y="4715919"/>
            <a:ext cx="5438140" cy="446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CH" noProof="0" smtClean="0"/>
              <a:t>Cliquez pour modifier les styles du texte du masque</a:t>
            </a:r>
          </a:p>
          <a:p>
            <a:pPr lvl="1"/>
            <a:r>
              <a:rPr lang="fr-CH" noProof="0" smtClean="0"/>
              <a:t>Deuxième niveau</a:t>
            </a:r>
          </a:p>
          <a:p>
            <a:pPr lvl="2"/>
            <a:r>
              <a:rPr lang="fr-CH" noProof="0" smtClean="0"/>
              <a:t>Troisième niveau</a:t>
            </a:r>
          </a:p>
          <a:p>
            <a:pPr lvl="3"/>
            <a:r>
              <a:rPr lang="fr-CH" noProof="0" smtClean="0"/>
              <a:t>Quatrième niveau</a:t>
            </a:r>
          </a:p>
          <a:p>
            <a:pPr lvl="4"/>
            <a:r>
              <a:rPr lang="fr-CH" noProof="0" smtClean="0"/>
              <a:t>Cinquième niveau</a:t>
            </a:r>
          </a:p>
        </p:txBody>
      </p:sp>
      <p:sp>
        <p:nvSpPr>
          <p:cNvPr id="8198" name="Rectangle 6"/>
          <p:cNvSpPr>
            <a:spLocks noGrp="1" noChangeArrowheads="1"/>
          </p:cNvSpPr>
          <p:nvPr>
            <p:ph type="ftr" sz="quarter" idx="4"/>
          </p:nvPr>
        </p:nvSpPr>
        <p:spPr bwMode="auto">
          <a:xfrm>
            <a:off x="0" y="9428614"/>
            <a:ext cx="2945659"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fr-CH"/>
          </a:p>
        </p:txBody>
      </p:sp>
      <p:sp>
        <p:nvSpPr>
          <p:cNvPr id="8199" name="Rectangle 7"/>
          <p:cNvSpPr>
            <a:spLocks noGrp="1" noChangeArrowheads="1"/>
          </p:cNvSpPr>
          <p:nvPr>
            <p:ph type="sldNum" sz="quarter" idx="5"/>
          </p:nvPr>
        </p:nvSpPr>
        <p:spPr bwMode="auto">
          <a:xfrm>
            <a:off x="3850443" y="9428614"/>
            <a:ext cx="2945659"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33C7A17-04D2-4B85-A133-4FC49718E2F0}" type="slidenum">
              <a:rPr lang="fr-CH"/>
              <a:pPr>
                <a:defRPr/>
              </a:pPr>
              <a:t>‹N°›</a:t>
            </a:fld>
            <a:endParaRPr lang="fr-CH"/>
          </a:p>
        </p:txBody>
      </p:sp>
    </p:spTree>
    <p:extLst>
      <p:ext uri="{BB962C8B-B14F-4D97-AF65-F5344CB8AC3E}">
        <p14:creationId xmlns:p14="http://schemas.microsoft.com/office/powerpoint/2010/main" val="30707799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85CFE7B-93EB-4134-B5D7-E50E4BAEFE6B}" type="slidenum">
              <a:rPr lang="fr-FR" altLang="fr-FR"/>
              <a:pPr eaLnBrk="1" hangingPunct="1"/>
              <a:t>1</a:t>
            </a:fld>
            <a:endParaRPr lang="fr-FR" altLang="fr-FR"/>
          </a:p>
        </p:txBody>
      </p:sp>
      <p:sp>
        <p:nvSpPr>
          <p:cNvPr id="6147" name="Rectangle 2"/>
          <p:cNvSpPr>
            <a:spLocks noGrp="1" noRot="1" noChangeAspect="1" noChangeArrowheads="1" noTextEdit="1"/>
          </p:cNvSpPr>
          <p:nvPr>
            <p:ph type="sldImg"/>
          </p:nvPr>
        </p:nvSpPr>
        <p:spPr>
          <a:xfrm>
            <a:off x="90488" y="744538"/>
            <a:ext cx="6616700" cy="3722687"/>
          </a:xfrm>
          <a:ln/>
        </p:spPr>
      </p:sp>
      <p:sp>
        <p:nvSpPr>
          <p:cNvPr id="6148" name="Rectangle 3"/>
          <p:cNvSpPr>
            <a:spLocks noGrp="1" noChangeArrowheads="1"/>
          </p:cNvSpPr>
          <p:nvPr>
            <p:ph type="body" idx="1"/>
          </p:nvPr>
        </p:nvSpPr>
        <p:spPr>
          <a:noFill/>
        </p:spPr>
        <p:txBody>
          <a:bodyPr/>
          <a:lstStyle/>
          <a:p>
            <a:pPr eaLnBrk="1" hangingPunct="1"/>
            <a:endParaRPr lang="de-DE" altLang="fr-FR"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smtClean="0"/>
              <a:t>Expliquer le</a:t>
            </a:r>
            <a:r>
              <a:rPr lang="fr-CH" baseline="0" dirty="0" smtClean="0"/>
              <a:t> </a:t>
            </a:r>
            <a:r>
              <a:rPr lang="fr-CH" baseline="0" dirty="0" err="1" smtClean="0"/>
              <a:t>canvas</a:t>
            </a:r>
            <a:endParaRPr lang="fr-CH" baseline="0" dirty="0" smtClean="0"/>
          </a:p>
          <a:p>
            <a:endParaRPr lang="fr-CH" baseline="0" dirty="0" smtClean="0"/>
          </a:p>
        </p:txBody>
      </p:sp>
    </p:spTree>
    <p:extLst>
      <p:ext uri="{BB962C8B-B14F-4D97-AF65-F5344CB8AC3E}">
        <p14:creationId xmlns:p14="http://schemas.microsoft.com/office/powerpoint/2010/main" val="41569838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smtClean="0"/>
              <a:t>Expliquer le</a:t>
            </a:r>
            <a:r>
              <a:rPr lang="fr-CH" baseline="0" dirty="0" smtClean="0"/>
              <a:t> </a:t>
            </a:r>
            <a:r>
              <a:rPr lang="fr-CH" baseline="0" dirty="0" err="1" smtClean="0"/>
              <a:t>canvas</a:t>
            </a:r>
            <a:endParaRPr lang="fr-CH" baseline="0" dirty="0" smtClean="0"/>
          </a:p>
          <a:p>
            <a:endParaRPr lang="fr-CH" baseline="0" dirty="0" smtClean="0"/>
          </a:p>
          <a:p>
            <a:r>
              <a:rPr lang="fr-CH" baseline="0" dirty="0" smtClean="0"/>
              <a:t>Reformuler les questions de manière spécifique à  la démarche !</a:t>
            </a:r>
          </a:p>
        </p:txBody>
      </p:sp>
    </p:spTree>
    <p:extLst>
      <p:ext uri="{BB962C8B-B14F-4D97-AF65-F5344CB8AC3E}">
        <p14:creationId xmlns:p14="http://schemas.microsoft.com/office/powerpoint/2010/main" val="15496212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smtClean="0"/>
              <a:t>C’est le cœur de la démarche d’innovation. </a:t>
            </a:r>
          </a:p>
          <a:p>
            <a:r>
              <a:rPr lang="fr-CH" baseline="0" dirty="0" smtClean="0"/>
              <a:t>Le concept proposé doit </a:t>
            </a:r>
            <a:r>
              <a:rPr lang="fr-CH" baseline="0" smtClean="0"/>
              <a:t>être concrétisé </a:t>
            </a:r>
            <a:r>
              <a:rPr lang="fr-CH" baseline="0" dirty="0" smtClean="0"/>
              <a:t>principalement dans cette partie du canevas</a:t>
            </a:r>
          </a:p>
        </p:txBody>
      </p:sp>
    </p:spTree>
    <p:extLst>
      <p:ext uri="{BB962C8B-B14F-4D97-AF65-F5344CB8AC3E}">
        <p14:creationId xmlns:p14="http://schemas.microsoft.com/office/powerpoint/2010/main" val="6782489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smtClean="0"/>
              <a:t>Phase amont:</a:t>
            </a:r>
          </a:p>
          <a:p>
            <a:pPr marL="171450" indent="-171450">
              <a:buFontTx/>
              <a:buChar char="-"/>
            </a:pPr>
            <a:r>
              <a:rPr lang="fr-CH" baseline="0" dirty="0" smtClean="0"/>
              <a:t>Information institutionnelle</a:t>
            </a:r>
          </a:p>
          <a:p>
            <a:pPr marL="171450" indent="-171450">
              <a:buFontTx/>
              <a:buChar char="-"/>
            </a:pPr>
            <a:r>
              <a:rPr lang="fr-CH" baseline="0" dirty="0" smtClean="0"/>
              <a:t>Information par le bouche à oreille</a:t>
            </a:r>
          </a:p>
        </p:txBody>
      </p:sp>
    </p:spTree>
    <p:extLst>
      <p:ext uri="{BB962C8B-B14F-4D97-AF65-F5344CB8AC3E}">
        <p14:creationId xmlns:p14="http://schemas.microsoft.com/office/powerpoint/2010/main" val="1083327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smtClean="0"/>
              <a:t>Phase aval:</a:t>
            </a:r>
          </a:p>
          <a:p>
            <a:pPr marL="171450" indent="-171450">
              <a:buFontTx/>
              <a:buChar char="-"/>
            </a:pPr>
            <a:r>
              <a:rPr lang="fr-CH" baseline="0" dirty="0" smtClean="0"/>
              <a:t>Garder le lien</a:t>
            </a:r>
          </a:p>
          <a:p>
            <a:pPr marL="171450" indent="-171450">
              <a:buFontTx/>
              <a:buChar char="-"/>
            </a:pPr>
            <a:r>
              <a:rPr lang="fr-CH" baseline="0" dirty="0" err="1" smtClean="0"/>
              <a:t>Recuillir</a:t>
            </a:r>
            <a:r>
              <a:rPr lang="fr-CH" baseline="0" dirty="0" smtClean="0"/>
              <a:t> les retours des participants</a:t>
            </a:r>
          </a:p>
          <a:p>
            <a:pPr marL="171450" indent="-171450">
              <a:buFontTx/>
              <a:buChar char="-"/>
            </a:pPr>
            <a:r>
              <a:rPr lang="fr-CH" baseline="0" dirty="0" smtClean="0"/>
              <a:t>Challenger la démarche</a:t>
            </a:r>
          </a:p>
        </p:txBody>
      </p:sp>
    </p:spTree>
    <p:extLst>
      <p:ext uri="{BB962C8B-B14F-4D97-AF65-F5344CB8AC3E}">
        <p14:creationId xmlns:p14="http://schemas.microsoft.com/office/powerpoint/2010/main" val="81156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u="none" dirty="0" smtClean="0"/>
              <a:t>Cartographie de l’expérience client</a:t>
            </a:r>
          </a:p>
          <a:p>
            <a:endParaRPr lang="fr-CH" u="none" dirty="0" smtClean="0"/>
          </a:p>
          <a:p>
            <a:pPr marL="171450" indent="-171450">
              <a:buFont typeface="Arial" panose="020B0604020202020204" pitchFamily="34" charset="0"/>
              <a:buChar char="•"/>
            </a:pPr>
            <a:r>
              <a:rPr lang="fr-CH" u="none" dirty="0" smtClean="0"/>
              <a:t>Comment réalise-t-on</a:t>
            </a:r>
            <a:r>
              <a:rPr lang="fr-CH" u="none" baseline="0" dirty="0" smtClean="0"/>
              <a:t> simplement </a:t>
            </a:r>
            <a:r>
              <a:rPr lang="fr-CH" u="none" baseline="0" dirty="0" err="1" smtClean="0"/>
              <a:t>chque</a:t>
            </a:r>
            <a:r>
              <a:rPr lang="fr-CH" u="none" baseline="0" dirty="0" smtClean="0"/>
              <a:t> étape ?</a:t>
            </a:r>
          </a:p>
          <a:p>
            <a:pPr marL="171450" indent="-171450">
              <a:buFont typeface="Arial" panose="020B0604020202020204" pitchFamily="34" charset="0"/>
              <a:buChar char="•"/>
            </a:pPr>
            <a:r>
              <a:rPr lang="fr-CH" u="none" baseline="0" dirty="0" smtClean="0"/>
              <a:t>Comment ce design favorise-t-il l’engagement sur la durée de toutes les parties prenantes ?</a:t>
            </a:r>
            <a:endParaRPr lang="fr-CH" u="none" dirty="0" smtClean="0"/>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15</a:t>
            </a:fld>
            <a:endParaRPr lang="fr-CH"/>
          </a:p>
        </p:txBody>
      </p:sp>
    </p:spTree>
    <p:extLst>
      <p:ext uri="{BB962C8B-B14F-4D97-AF65-F5344CB8AC3E}">
        <p14:creationId xmlns:p14="http://schemas.microsoft.com/office/powerpoint/2010/main" val="38517691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u="none" dirty="0" smtClean="0"/>
              <a:t>Cartographie de l’expérience client</a:t>
            </a:r>
          </a:p>
          <a:p>
            <a:endParaRPr lang="fr-CH" u="none" dirty="0" smtClean="0"/>
          </a:p>
          <a:p>
            <a:pPr marL="171450" indent="-171450">
              <a:buFont typeface="Arial" panose="020B0604020202020204" pitchFamily="34" charset="0"/>
              <a:buChar char="•"/>
            </a:pPr>
            <a:r>
              <a:rPr lang="fr-CH" u="none" dirty="0" smtClean="0"/>
              <a:t>Comment réalise-t-on</a:t>
            </a:r>
            <a:r>
              <a:rPr lang="fr-CH" u="none" baseline="0" dirty="0" smtClean="0"/>
              <a:t> simplement chaque étape ?</a:t>
            </a:r>
          </a:p>
          <a:p>
            <a:pPr marL="171450" indent="-171450">
              <a:buFont typeface="Arial" panose="020B0604020202020204" pitchFamily="34" charset="0"/>
              <a:buChar char="•"/>
            </a:pPr>
            <a:endParaRPr lang="fr-CH" u="none" baseline="0" dirty="0" smtClean="0"/>
          </a:p>
          <a:p>
            <a:pPr marL="171450" indent="-171450">
              <a:buFont typeface="Arial" panose="020B0604020202020204" pitchFamily="34" charset="0"/>
              <a:buChar char="•"/>
            </a:pPr>
            <a:r>
              <a:rPr lang="fr-CH" u="none" baseline="0" dirty="0" smtClean="0"/>
              <a:t>Comment ce design favorise-t-il l’engagement sur la durée de toutes les parties prenantes ?</a:t>
            </a:r>
            <a:endParaRPr lang="fr-CH" u="none" dirty="0" smtClean="0"/>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16</a:t>
            </a:fld>
            <a:endParaRPr lang="fr-CH"/>
          </a:p>
        </p:txBody>
      </p:sp>
    </p:spTree>
    <p:extLst>
      <p:ext uri="{BB962C8B-B14F-4D97-AF65-F5344CB8AC3E}">
        <p14:creationId xmlns:p14="http://schemas.microsoft.com/office/powerpoint/2010/main" val="10224052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u="none" dirty="0" smtClean="0"/>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18</a:t>
            </a:fld>
            <a:endParaRPr lang="fr-CH"/>
          </a:p>
        </p:txBody>
      </p:sp>
    </p:spTree>
    <p:extLst>
      <p:ext uri="{BB962C8B-B14F-4D97-AF65-F5344CB8AC3E}">
        <p14:creationId xmlns:p14="http://schemas.microsoft.com/office/powerpoint/2010/main" val="23472569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u="none" dirty="0" smtClean="0"/>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19</a:t>
            </a:fld>
            <a:endParaRPr lang="fr-CH"/>
          </a:p>
        </p:txBody>
      </p:sp>
    </p:spTree>
    <p:extLst>
      <p:ext uri="{BB962C8B-B14F-4D97-AF65-F5344CB8AC3E}">
        <p14:creationId xmlns:p14="http://schemas.microsoft.com/office/powerpoint/2010/main" val="39384786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u="none" dirty="0" smtClean="0"/>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20</a:t>
            </a:fld>
            <a:endParaRPr lang="fr-CH"/>
          </a:p>
        </p:txBody>
      </p:sp>
    </p:spTree>
    <p:extLst>
      <p:ext uri="{BB962C8B-B14F-4D97-AF65-F5344CB8AC3E}">
        <p14:creationId xmlns:p14="http://schemas.microsoft.com/office/powerpoint/2010/main" val="62607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commentaires 2"/>
          <p:cNvSpPr>
            <a:spLocks noGrp="1"/>
          </p:cNvSpPr>
          <p:nvPr>
            <p:ph type="body" idx="1"/>
          </p:nvPr>
        </p:nvSpPr>
        <p:spPr/>
        <p:txBody>
          <a:bodyPr/>
          <a:lstStyle/>
          <a:p>
            <a:pPr marL="0" indent="0">
              <a:buFont typeface="+mj-lt"/>
              <a:buNone/>
            </a:pPr>
            <a:r>
              <a:rPr lang="fr-CH" baseline="0" dirty="0" smtClean="0"/>
              <a:t>Un atelier court, comme demandé lors de notre séance du 6 juillet.</a:t>
            </a:r>
          </a:p>
          <a:p>
            <a:pPr marL="0" indent="0">
              <a:buFont typeface="+mj-lt"/>
              <a:buNone/>
            </a:pPr>
            <a:endParaRPr lang="fr-CH" baseline="0" dirty="0" smtClean="0"/>
          </a:p>
          <a:p>
            <a:pPr marL="0" indent="0">
              <a:buFont typeface="+mj-lt"/>
              <a:buNone/>
            </a:pPr>
            <a:r>
              <a:rPr lang="fr-CH" baseline="0" dirty="0" smtClean="0"/>
              <a:t>On compte sur votre énergie</a:t>
            </a:r>
          </a:p>
          <a:p>
            <a:pPr marL="0" indent="0">
              <a:buFont typeface="+mj-lt"/>
              <a:buNone/>
            </a:pPr>
            <a:endParaRPr lang="fr-CH" baseline="0" dirty="0" smtClean="0"/>
          </a:p>
          <a:p>
            <a:pPr marL="0" indent="0">
              <a:buFont typeface="+mj-lt"/>
              <a:buNone/>
            </a:pPr>
            <a:r>
              <a:rPr lang="fr-CH" baseline="0" dirty="0" smtClean="0"/>
              <a:t>On itérera si besoin</a:t>
            </a:r>
          </a:p>
          <a:p>
            <a:pPr marL="0" indent="0">
              <a:buFont typeface="+mj-lt"/>
              <a:buNone/>
            </a:pPr>
            <a:endParaRPr lang="fr-CH" baseline="0" dirty="0" smtClean="0"/>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2</a:t>
            </a:fld>
            <a:endParaRPr lang="fr-CH"/>
          </a:p>
        </p:txBody>
      </p:sp>
    </p:spTree>
    <p:extLst>
      <p:ext uri="{BB962C8B-B14F-4D97-AF65-F5344CB8AC3E}">
        <p14:creationId xmlns:p14="http://schemas.microsoft.com/office/powerpoint/2010/main" val="20165404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u="none" dirty="0" smtClean="0"/>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21</a:t>
            </a:fld>
            <a:endParaRPr lang="fr-CH"/>
          </a:p>
        </p:txBody>
      </p:sp>
    </p:spTree>
    <p:extLst>
      <p:ext uri="{BB962C8B-B14F-4D97-AF65-F5344CB8AC3E}">
        <p14:creationId xmlns:p14="http://schemas.microsoft.com/office/powerpoint/2010/main" val="12410022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u="none" dirty="0" smtClean="0"/>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22</a:t>
            </a:fld>
            <a:endParaRPr lang="fr-CH"/>
          </a:p>
        </p:txBody>
      </p:sp>
    </p:spTree>
    <p:extLst>
      <p:ext uri="{BB962C8B-B14F-4D97-AF65-F5344CB8AC3E}">
        <p14:creationId xmlns:p14="http://schemas.microsoft.com/office/powerpoint/2010/main" val="37640269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u="none" dirty="0" smtClean="0"/>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23</a:t>
            </a:fld>
            <a:endParaRPr lang="fr-CH"/>
          </a:p>
        </p:txBody>
      </p:sp>
    </p:spTree>
    <p:extLst>
      <p:ext uri="{BB962C8B-B14F-4D97-AF65-F5344CB8AC3E}">
        <p14:creationId xmlns:p14="http://schemas.microsoft.com/office/powerpoint/2010/main" val="11150627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u="none" dirty="0" smtClean="0"/>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24</a:t>
            </a:fld>
            <a:endParaRPr lang="fr-CH"/>
          </a:p>
        </p:txBody>
      </p:sp>
    </p:spTree>
    <p:extLst>
      <p:ext uri="{BB962C8B-B14F-4D97-AF65-F5344CB8AC3E}">
        <p14:creationId xmlns:p14="http://schemas.microsoft.com/office/powerpoint/2010/main" val="34673742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u="none" dirty="0" smtClean="0"/>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25</a:t>
            </a:fld>
            <a:endParaRPr lang="fr-CH"/>
          </a:p>
        </p:txBody>
      </p:sp>
    </p:spTree>
    <p:extLst>
      <p:ext uri="{BB962C8B-B14F-4D97-AF65-F5344CB8AC3E}">
        <p14:creationId xmlns:p14="http://schemas.microsoft.com/office/powerpoint/2010/main" val="16399507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u="none" dirty="0" smtClean="0"/>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26</a:t>
            </a:fld>
            <a:endParaRPr lang="fr-CH"/>
          </a:p>
        </p:txBody>
      </p:sp>
    </p:spTree>
    <p:extLst>
      <p:ext uri="{BB962C8B-B14F-4D97-AF65-F5344CB8AC3E}">
        <p14:creationId xmlns:p14="http://schemas.microsoft.com/office/powerpoint/2010/main" val="177695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smtClean="0"/>
              <a:t>Rappel des règles d'or d'un atelier collaboratif.</a:t>
            </a:r>
          </a:p>
          <a:p>
            <a:endParaRPr lang="fr-CH" dirty="0" smtClean="0"/>
          </a:p>
          <a:p>
            <a:r>
              <a:rPr lang="fr-CH" dirty="0" smtClean="0"/>
              <a:t>Aller rapidement</a:t>
            </a:r>
            <a:r>
              <a:rPr lang="fr-CH" baseline="0" dirty="0" smtClean="0"/>
              <a:t> vers des solutions concrètes, sans perdre de temps dans de longues discussions</a:t>
            </a:r>
            <a:endParaRPr lang="fr-CH" dirty="0"/>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3</a:t>
            </a:fld>
            <a:endParaRPr lang="fr-CH"/>
          </a:p>
        </p:txBody>
      </p:sp>
    </p:spTree>
    <p:extLst>
      <p:ext uri="{BB962C8B-B14F-4D97-AF65-F5344CB8AC3E}">
        <p14:creationId xmlns:p14="http://schemas.microsoft.com/office/powerpoint/2010/main" val="1705084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smtClean="0"/>
              <a:t>Bref rappel des règles d'hygiène :</a:t>
            </a:r>
            <a:endParaRPr lang="fr-CH" baseline="0" dirty="0" smtClean="0"/>
          </a:p>
          <a:p>
            <a:pPr marL="171450" indent="-171450">
              <a:buFontTx/>
              <a:buChar char="-"/>
            </a:pPr>
            <a:r>
              <a:rPr lang="fr-CH" baseline="0" dirty="0" smtClean="0"/>
              <a:t>Port du masque</a:t>
            </a:r>
          </a:p>
          <a:p>
            <a:pPr marL="171450" indent="-171450">
              <a:buFontTx/>
              <a:buChar char="-"/>
            </a:pPr>
            <a:r>
              <a:rPr lang="fr-CH" baseline="0" dirty="0" smtClean="0"/>
              <a:t>Café en extérieur</a:t>
            </a:r>
          </a:p>
          <a:p>
            <a:pPr marL="171450" indent="-171450">
              <a:buFontTx/>
              <a:buChar char="-"/>
            </a:pPr>
            <a:r>
              <a:rPr lang="fr-CH" baseline="0" dirty="0" smtClean="0"/>
              <a:t>Garder son matériel (stylo, post-</a:t>
            </a:r>
            <a:r>
              <a:rPr lang="fr-CH" baseline="0" dirty="0" err="1" smtClean="0"/>
              <a:t>its</a:t>
            </a:r>
            <a:r>
              <a:rPr lang="fr-CH" baseline="0" dirty="0" smtClean="0"/>
              <a:t>)</a:t>
            </a:r>
            <a:endParaRPr lang="fr-CH"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33C7A17-04D2-4B85-A133-4FC49718E2F0}" type="slidenum">
              <a:rPr kumimoji="0" lang="fr-CH"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fr-CH"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497473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CH" dirty="0" smtClean="0">
                <a:solidFill>
                  <a:schemeClr val="bg1"/>
                </a:solidFill>
              </a:rPr>
              <a:t>Innovation </a:t>
            </a:r>
            <a:r>
              <a:rPr lang="fr-CH" dirty="0" err="1" smtClean="0">
                <a:solidFill>
                  <a:schemeClr val="bg1"/>
                </a:solidFill>
              </a:rPr>
              <a:t>bottom</a:t>
            </a:r>
            <a:r>
              <a:rPr lang="fr-CH" dirty="0" smtClean="0">
                <a:solidFill>
                  <a:schemeClr val="bg1"/>
                </a:solidFill>
              </a:rPr>
              <a:t>-up</a:t>
            </a:r>
            <a:r>
              <a:rPr lang="fr-CH" baseline="0" dirty="0" smtClean="0">
                <a:solidFill>
                  <a:schemeClr val="bg1"/>
                </a:solidFill>
              </a:rPr>
              <a:t> : </a:t>
            </a:r>
          </a:p>
          <a:p>
            <a:pPr marL="228600" marR="0" lvl="0" indent="-228600" algn="l" defTabSz="914400" rtl="0" eaLnBrk="0" fontAlgn="base" latinLnBrk="0" hangingPunct="0">
              <a:lnSpc>
                <a:spcPct val="100000"/>
              </a:lnSpc>
              <a:spcBef>
                <a:spcPct val="30000"/>
              </a:spcBef>
              <a:spcAft>
                <a:spcPct val="0"/>
              </a:spcAft>
              <a:buClrTx/>
              <a:buSzTx/>
              <a:buFont typeface="+mj-lt"/>
              <a:buAutoNum type="arabicPeriod"/>
              <a:tabLst/>
              <a:defRPr/>
            </a:pPr>
            <a:r>
              <a:rPr lang="fr-CH" baseline="0" dirty="0" smtClean="0">
                <a:solidFill>
                  <a:schemeClr val="bg1"/>
                </a:solidFill>
              </a:rPr>
              <a:t>Problème identifié par collaborateurs/managers </a:t>
            </a:r>
            <a:r>
              <a:rPr lang="fr-CH" baseline="0" dirty="0" smtClean="0">
                <a:solidFill>
                  <a:schemeClr val="bg1"/>
                </a:solidFill>
                <a:sym typeface="Wingdings" panose="05000000000000000000" pitchFamily="2" charset="2"/>
              </a:rPr>
              <a:t> résolution circonscrite au service ou à l’office  démarche sectorielle</a:t>
            </a:r>
            <a:endParaRPr lang="fr-CH" baseline="0" dirty="0" smtClean="0">
              <a:solidFill>
                <a:schemeClr val="bg1"/>
              </a:solidFill>
            </a:endParaRPr>
          </a:p>
          <a:p>
            <a:pPr marL="228600" marR="0" lvl="0" indent="-228600" algn="l" defTabSz="914400" rtl="0" eaLnBrk="0" fontAlgn="base" latinLnBrk="0" hangingPunct="0">
              <a:lnSpc>
                <a:spcPct val="100000"/>
              </a:lnSpc>
              <a:spcBef>
                <a:spcPct val="30000"/>
              </a:spcBef>
              <a:spcAft>
                <a:spcPct val="0"/>
              </a:spcAft>
              <a:buClrTx/>
              <a:buSzTx/>
              <a:buFont typeface="+mj-lt"/>
              <a:buAutoNum type="arabicPeriod"/>
              <a:tabLst/>
              <a:defRPr/>
            </a:pPr>
            <a:r>
              <a:rPr lang="fr-CH" baseline="0" dirty="0" smtClean="0">
                <a:solidFill>
                  <a:schemeClr val="bg1"/>
                </a:solidFill>
              </a:rPr>
              <a:t>Problème identifié par collaborateurs/managers </a:t>
            </a:r>
            <a:r>
              <a:rPr lang="fr-CH" baseline="0" dirty="0" smtClean="0">
                <a:solidFill>
                  <a:schemeClr val="bg1"/>
                </a:solidFill>
                <a:sym typeface="Wingdings" panose="05000000000000000000" pitchFamily="2" charset="2"/>
              </a:rPr>
              <a:t> résolution avec des potentialités transverses  démarche transverse</a:t>
            </a:r>
          </a:p>
          <a:p>
            <a:pPr marL="228600" marR="0" lvl="0" indent="-228600" algn="l" defTabSz="914400" rtl="0" eaLnBrk="0" fontAlgn="base" latinLnBrk="0" hangingPunct="0">
              <a:lnSpc>
                <a:spcPct val="100000"/>
              </a:lnSpc>
              <a:spcBef>
                <a:spcPct val="30000"/>
              </a:spcBef>
              <a:spcAft>
                <a:spcPct val="0"/>
              </a:spcAft>
              <a:buClrTx/>
              <a:buSzTx/>
              <a:buFont typeface="+mj-lt"/>
              <a:buAutoNum type="arabicPeriod"/>
              <a:tabLst/>
              <a:defRPr/>
            </a:pPr>
            <a:r>
              <a:rPr lang="fr-CH" baseline="0" dirty="0" smtClean="0">
                <a:solidFill>
                  <a:schemeClr val="bg1"/>
                </a:solidFill>
              </a:rPr>
              <a:t>Problème identifié par CSG, voire par direction d’office </a:t>
            </a:r>
            <a:r>
              <a:rPr lang="fr-CH" baseline="0" dirty="0" smtClean="0">
                <a:solidFill>
                  <a:schemeClr val="bg1"/>
                </a:solidFill>
                <a:sym typeface="Wingdings" panose="05000000000000000000" pitchFamily="2" charset="2"/>
              </a:rPr>
              <a:t> challenge innovation (avec d’autres vertus que celle de répondre au challenge)</a:t>
            </a:r>
            <a:r>
              <a:rPr lang="fr-CH" baseline="0" dirty="0" smtClean="0">
                <a:solidFill>
                  <a:schemeClr val="bg1"/>
                </a:solidFill>
              </a:rPr>
              <a:t> </a:t>
            </a:r>
            <a:endParaRPr lang="fr-CH" dirty="0" smtClean="0">
              <a:solidFill>
                <a:schemeClr val="bg1"/>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fr-CH" u="none" dirty="0" smtClean="0">
              <a:solidFill>
                <a:schemeClr val="bg1"/>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fr-CH" u="none" dirty="0" smtClean="0">
                <a:solidFill>
                  <a:schemeClr val="bg1"/>
                </a:solidFill>
              </a:rPr>
              <a:t>Thématiques</a:t>
            </a:r>
            <a:r>
              <a:rPr lang="fr-CH" u="none" baseline="0" dirty="0" smtClean="0">
                <a:solidFill>
                  <a:schemeClr val="bg1"/>
                </a:solidFill>
              </a:rPr>
              <a:t> connexes : à approfondir pour enrichir, contextualiser et concrétiser le discours:</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endParaRPr lang="fr-CH" u="none" baseline="0" dirty="0" smtClean="0">
              <a:solidFill>
                <a:schemeClr val="bg1"/>
              </a:solidFill>
            </a:endParaRP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fr-CH" u="none" baseline="0" dirty="0" smtClean="0">
                <a:solidFill>
                  <a:schemeClr val="bg1"/>
                </a:solidFill>
              </a:rPr>
              <a:t>Conditions de succès</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fr-CH" u="none" baseline="0" dirty="0" smtClean="0">
                <a:solidFill>
                  <a:schemeClr val="bg1"/>
                </a:solidFill>
              </a:rPr>
              <a:t>Gouvernance</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fr-CH" u="none" baseline="0" dirty="0" smtClean="0">
                <a:solidFill>
                  <a:schemeClr val="bg1"/>
                </a:solidFill>
              </a:rPr>
              <a:t>Impact</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fr-CH" u="none" baseline="0" dirty="0" smtClean="0">
                <a:solidFill>
                  <a:schemeClr val="bg1"/>
                </a:solidFill>
              </a:rPr>
              <a:t>Formation</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fr-CH" u="none" baseline="0" dirty="0" smtClean="0">
                <a:solidFill>
                  <a:schemeClr val="bg1"/>
                </a:solidFill>
              </a:rPr>
              <a:t>Evénements</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fr-CH" u="none" baseline="0" smtClean="0">
                <a:solidFill>
                  <a:schemeClr val="bg1"/>
                </a:solidFill>
              </a:rPr>
              <a:t>Communication </a:t>
            </a:r>
            <a:endParaRPr lang="fr-CH" u="none" baseline="0" dirty="0" smtClean="0">
              <a:solidFill>
                <a:schemeClr val="bg1"/>
              </a:solidFill>
            </a:endParaRP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fr-CH" u="none" baseline="0" dirty="0" smtClean="0">
                <a:solidFill>
                  <a:schemeClr val="bg1"/>
                </a:solidFill>
              </a:rPr>
              <a:t>Ressources </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fr-CH" u="none" baseline="0" dirty="0" smtClean="0">
                <a:solidFill>
                  <a:schemeClr val="bg1"/>
                </a:solidFill>
              </a:rPr>
              <a:t>Méthodes et outils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fr-CH" u="none" dirty="0" smtClean="0"/>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5</a:t>
            </a:fld>
            <a:endParaRPr lang="fr-CH"/>
          </a:p>
        </p:txBody>
      </p:sp>
    </p:spTree>
    <p:extLst>
      <p:ext uri="{BB962C8B-B14F-4D97-AF65-F5344CB8AC3E}">
        <p14:creationId xmlns:p14="http://schemas.microsoft.com/office/powerpoint/2010/main" val="4287277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u="none" dirty="0" smtClean="0"/>
              <a:t>Echanges</a:t>
            </a:r>
            <a:r>
              <a:rPr lang="fr-CH" u="none" baseline="0" dirty="0" smtClean="0"/>
              <a:t> avec Michael</a:t>
            </a:r>
            <a:endParaRPr lang="fr-CH" u="none" dirty="0" smtClean="0"/>
          </a:p>
          <a:p>
            <a:r>
              <a:rPr lang="fr-CH" u="none" dirty="0" smtClean="0"/>
              <a:t>Notre parti-pris: la conversation entre plusieurs personnes plutôt que l’idée elle-même</a:t>
            </a:r>
          </a:p>
          <a:p>
            <a:pPr marL="0" indent="0">
              <a:buFont typeface="Wingdings" panose="05000000000000000000" pitchFamily="2" charset="2"/>
              <a:buNone/>
            </a:pPr>
            <a:r>
              <a:rPr lang="fr-CH" u="none" dirty="0" smtClean="0">
                <a:sym typeface="Wingdings" panose="05000000000000000000" pitchFamily="2" charset="2"/>
              </a:rPr>
              <a:t>Cela correspond à la réalité de notre</a:t>
            </a:r>
            <a:r>
              <a:rPr lang="fr-CH" u="none" baseline="0" dirty="0" smtClean="0">
                <a:sym typeface="Wingdings" panose="05000000000000000000" pitchFamily="2" charset="2"/>
              </a:rPr>
              <a:t> mode de fonctionnement</a:t>
            </a:r>
            <a:endParaRPr lang="fr-CH" u="none" dirty="0" smtClean="0">
              <a:sym typeface="Wingdings" panose="05000000000000000000" pitchFamily="2" charset="2"/>
            </a:endParaRPr>
          </a:p>
          <a:p>
            <a:pPr marL="0" indent="0">
              <a:buFont typeface="Wingdings" panose="05000000000000000000" pitchFamily="2" charset="2"/>
              <a:buNone/>
            </a:pPr>
            <a:r>
              <a:rPr lang="fr-CH" u="none" dirty="0" smtClean="0">
                <a:sym typeface="Wingdings" panose="05000000000000000000" pitchFamily="2" charset="2"/>
              </a:rPr>
              <a:t>Met les choses directement dans la bonne perspective d’une idée émise,</a:t>
            </a:r>
            <a:r>
              <a:rPr lang="fr-CH" u="none" baseline="0" dirty="0" smtClean="0">
                <a:sym typeface="Wingdings" panose="05000000000000000000" pitchFamily="2" charset="2"/>
              </a:rPr>
              <a:t> </a:t>
            </a:r>
            <a:r>
              <a:rPr lang="fr-CH" u="none" dirty="0" smtClean="0">
                <a:sym typeface="Wingdings" panose="05000000000000000000" pitchFamily="2" charset="2"/>
              </a:rPr>
              <a:t>partagée et challengée par des gens qui peuvent la porter (au début du moins)</a:t>
            </a:r>
          </a:p>
          <a:p>
            <a:pPr marL="171450" indent="-171450">
              <a:buFont typeface="Wingdings" panose="05000000000000000000" pitchFamily="2" charset="2"/>
              <a:buChar char="à"/>
            </a:pPr>
            <a:endParaRPr lang="fr-CH" u="none" dirty="0" smtClean="0">
              <a:sym typeface="Wingdings" panose="05000000000000000000" pitchFamily="2" charset="2"/>
            </a:endParaRPr>
          </a:p>
          <a:p>
            <a:pPr marL="171450" indent="-171450">
              <a:buFont typeface="Arial" panose="020B0604020202020204" pitchFamily="34" charset="0"/>
              <a:buChar char="•"/>
            </a:pPr>
            <a:r>
              <a:rPr lang="fr-CH" u="none" dirty="0" smtClean="0">
                <a:sym typeface="Wingdings" panose="05000000000000000000" pitchFamily="2" charset="2"/>
              </a:rPr>
              <a:t>Prototyper rapidement: ce que l’on va faire ensemble</a:t>
            </a:r>
            <a:r>
              <a:rPr lang="fr-CH" u="none" baseline="0" dirty="0" smtClean="0">
                <a:sym typeface="Wingdings" panose="05000000000000000000" pitchFamily="2" charset="2"/>
              </a:rPr>
              <a:t> ce matin</a:t>
            </a:r>
          </a:p>
          <a:p>
            <a:pPr marL="171450" indent="-171450">
              <a:buFont typeface="Wingdings" panose="05000000000000000000" pitchFamily="2" charset="2"/>
              <a:buChar char="à"/>
            </a:pPr>
            <a:endParaRPr lang="fr-CH" u="none" baseline="0" dirty="0" smtClean="0">
              <a:sym typeface="Wingdings" panose="05000000000000000000" pitchFamily="2" charset="2"/>
            </a:endParaRPr>
          </a:p>
          <a:p>
            <a:pPr marL="171450" indent="-171450">
              <a:buFont typeface="Arial" panose="020B0604020202020204" pitchFamily="34" charset="0"/>
              <a:buChar char="•"/>
            </a:pPr>
            <a:r>
              <a:rPr lang="fr-CH" u="none" baseline="0" dirty="0" smtClean="0">
                <a:sym typeface="Wingdings" panose="05000000000000000000" pitchFamily="2" charset="2"/>
              </a:rPr>
              <a:t>Challenger dans un premier temps en ramenant le résultat de l’atelier sur le Mural du projet</a:t>
            </a:r>
          </a:p>
          <a:p>
            <a:pPr marL="171450" indent="-171450">
              <a:buFont typeface="Arial" panose="020B0604020202020204" pitchFamily="34" charset="0"/>
              <a:buChar char="•"/>
            </a:pPr>
            <a:r>
              <a:rPr lang="fr-CH" u="none" baseline="0" dirty="0" smtClean="0">
                <a:sym typeface="Wingdings" panose="05000000000000000000" pitchFamily="2" charset="2"/>
              </a:rPr>
              <a:t>Permettra par la suite de mieux adresser les thématiques connexes</a:t>
            </a:r>
          </a:p>
          <a:p>
            <a:pPr marL="171450" indent="-171450">
              <a:buFont typeface="Arial" panose="020B0604020202020204" pitchFamily="34" charset="0"/>
              <a:buChar char="•"/>
            </a:pPr>
            <a:endParaRPr lang="fr-CH" u="none" baseline="0" dirty="0" smtClean="0">
              <a:sym typeface="Wingdings" panose="05000000000000000000" pitchFamily="2" charset="2"/>
            </a:endParaRPr>
          </a:p>
          <a:p>
            <a:pPr marL="0" indent="0">
              <a:buFont typeface="Arial" panose="020B0604020202020204" pitchFamily="34" charset="0"/>
              <a:buNone/>
            </a:pPr>
            <a:r>
              <a:rPr lang="fr-CH" u="none" baseline="0" dirty="0" smtClean="0">
                <a:sym typeface="Wingdings" panose="05000000000000000000" pitchFamily="2" charset="2"/>
              </a:rPr>
              <a:t>Challenger par le Réseau des innovateurs (sur Mural) ou par la communauté des managers</a:t>
            </a:r>
            <a:endParaRPr lang="fr-CH" u="none" dirty="0" smtClean="0"/>
          </a:p>
          <a:p>
            <a:endParaRPr lang="fr-CH" u="none" dirty="0" smtClean="0"/>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6</a:t>
            </a:fld>
            <a:endParaRPr lang="fr-CH"/>
          </a:p>
        </p:txBody>
      </p:sp>
    </p:spTree>
    <p:extLst>
      <p:ext uri="{BB962C8B-B14F-4D97-AF65-F5344CB8AC3E}">
        <p14:creationId xmlns:p14="http://schemas.microsoft.com/office/powerpoint/2010/main" val="1654999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r>
              <a:rPr lang="fr-CH" dirty="0" smtClean="0"/>
              <a:t>Mot d'introduction</a:t>
            </a:r>
          </a:p>
          <a:p>
            <a:pPr marL="171450" indent="-171450">
              <a:buFontTx/>
              <a:buChar char="-"/>
            </a:pPr>
            <a:r>
              <a:rPr lang="fr-CH" dirty="0" smtClean="0"/>
              <a:t>Replacer brièvement le contexte : demande CSG,</a:t>
            </a:r>
            <a:r>
              <a:rPr lang="fr-CH" baseline="0" dirty="0" smtClean="0"/>
              <a:t> contribution RI, GL comme moteur</a:t>
            </a:r>
          </a:p>
          <a:p>
            <a:pPr marL="171450" indent="-171450">
              <a:buFontTx/>
              <a:buChar char="-"/>
            </a:pPr>
            <a:r>
              <a:rPr lang="fr-CH" baseline="0" dirty="0" smtClean="0"/>
              <a:t>Perspective proposée par Genève Lab</a:t>
            </a:r>
          </a:p>
          <a:p>
            <a:pPr marL="171450" indent="-171450">
              <a:buFontTx/>
              <a:buChar char="-"/>
            </a:pPr>
            <a:r>
              <a:rPr lang="fr-CH" baseline="0" dirty="0" smtClean="0"/>
              <a:t>Objectifs de l’atelier </a:t>
            </a:r>
          </a:p>
          <a:p>
            <a:endParaRPr lang="fr-CH" u="none" dirty="0" smtClean="0"/>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7</a:t>
            </a:fld>
            <a:endParaRPr lang="fr-CH"/>
          </a:p>
        </p:txBody>
      </p:sp>
    </p:spTree>
    <p:extLst>
      <p:ext uri="{BB962C8B-B14F-4D97-AF65-F5344CB8AC3E}">
        <p14:creationId xmlns:p14="http://schemas.microsoft.com/office/powerpoint/2010/main" val="2777182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u="none" dirty="0" smtClean="0"/>
              <a:t>Cartographie de l’expérience client</a:t>
            </a:r>
          </a:p>
          <a:p>
            <a:endParaRPr lang="fr-CH" u="none" dirty="0" smtClean="0"/>
          </a:p>
          <a:p>
            <a:r>
              <a:rPr lang="fr-CH" u="none" dirty="0" smtClean="0"/>
              <a:t>Dans notre cas, on part d’une démarche vierge et on va dans un premier temps,</a:t>
            </a:r>
            <a:r>
              <a:rPr lang="fr-CH" u="none" baseline="0" dirty="0" smtClean="0"/>
              <a:t> proposer des pistes pour la prototyper</a:t>
            </a:r>
            <a:endParaRPr lang="fr-CH" u="none" dirty="0" smtClean="0"/>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8</a:t>
            </a:fld>
            <a:endParaRPr lang="fr-CH"/>
          </a:p>
        </p:txBody>
      </p:sp>
    </p:spTree>
    <p:extLst>
      <p:ext uri="{BB962C8B-B14F-4D97-AF65-F5344CB8AC3E}">
        <p14:creationId xmlns:p14="http://schemas.microsoft.com/office/powerpoint/2010/main" val="2469747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u="none" dirty="0" smtClean="0"/>
              <a:t>Engager vs appliquer des méthodes et des outils</a:t>
            </a:r>
          </a:p>
          <a:p>
            <a:endParaRPr lang="fr-CH" u="none" dirty="0" smtClean="0"/>
          </a:p>
          <a:p>
            <a:r>
              <a:rPr lang="fr-CH" u="none" dirty="0" smtClean="0"/>
              <a:t>On veut délibérément se mettre dans la perspective d’engager les parties prenantes (collaborateurs et managers en particulier)</a:t>
            </a:r>
          </a:p>
          <a:p>
            <a:endParaRPr lang="fr-CH" u="none" dirty="0" smtClean="0"/>
          </a:p>
          <a:p>
            <a:r>
              <a:rPr lang="fr-CH" u="none" dirty="0" smtClean="0"/>
              <a:t>Exemple 1 : il existe de nombreuses</a:t>
            </a:r>
            <a:r>
              <a:rPr lang="fr-CH" u="none" baseline="0" dirty="0" smtClean="0"/>
              <a:t> manières de prototyper. Ce n’est pas ce qui nous intéresse. C’est plutôt imaginer sur quel mode mobiliser les parties prenantes de manière à les engager dans le processus de prototypage</a:t>
            </a:r>
          </a:p>
          <a:p>
            <a:r>
              <a:rPr lang="fr-CH" u="none" baseline="0" dirty="0" smtClean="0"/>
              <a:t>Exemple 2 :</a:t>
            </a:r>
            <a:r>
              <a:rPr lang="fr-CH" u="none" dirty="0" smtClean="0"/>
              <a:t> il existe de nombreuses</a:t>
            </a:r>
            <a:r>
              <a:rPr lang="fr-CH" u="none" baseline="0" dirty="0" smtClean="0"/>
              <a:t> manières de </a:t>
            </a:r>
            <a:r>
              <a:rPr lang="fr-CH" u="none" dirty="0" smtClean="0"/>
              <a:t>donner de la visibilité. Quelles sont celles qui favorisent un engagement des parties prenantes</a:t>
            </a:r>
          </a:p>
        </p:txBody>
      </p:sp>
      <p:sp>
        <p:nvSpPr>
          <p:cNvPr id="4" name="Espace réservé du numéro de diapositive 3"/>
          <p:cNvSpPr>
            <a:spLocks noGrp="1"/>
          </p:cNvSpPr>
          <p:nvPr>
            <p:ph type="sldNum" sz="quarter" idx="10"/>
          </p:nvPr>
        </p:nvSpPr>
        <p:spPr/>
        <p:txBody>
          <a:bodyPr/>
          <a:lstStyle/>
          <a:p>
            <a:pPr>
              <a:defRPr/>
            </a:pPr>
            <a:fld id="{D33C7A17-04D2-4B85-A133-4FC49718E2F0}" type="slidenum">
              <a:rPr lang="fr-CH" smtClean="0"/>
              <a:pPr>
                <a:defRPr/>
              </a:pPr>
              <a:t>9</a:t>
            </a:fld>
            <a:endParaRPr lang="fr-CH"/>
          </a:p>
        </p:txBody>
      </p:sp>
    </p:spTree>
    <p:extLst>
      <p:ext uri="{BB962C8B-B14F-4D97-AF65-F5344CB8AC3E}">
        <p14:creationId xmlns:p14="http://schemas.microsoft.com/office/powerpoint/2010/main" val="5624711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7" name="Rectangle 19"/>
          <p:cNvSpPr>
            <a:spLocks noGrp="1" noChangeArrowheads="1"/>
          </p:cNvSpPr>
          <p:nvPr>
            <p:ph type="dt" sz="quarter" idx="10"/>
          </p:nvPr>
        </p:nvSpPr>
        <p:spPr>
          <a:xfrm>
            <a:off x="1409020" y="4702685"/>
            <a:ext cx="7480300" cy="75009"/>
          </a:xfrm>
          <a:prstGeom prst="rect">
            <a:avLst/>
          </a:prstGeom>
        </p:spPr>
        <p:txBody>
          <a:bodyPr/>
          <a:lstStyle>
            <a:lvl1pPr algn="r">
              <a:defRPr sz="1000" b="1" smtClean="0">
                <a:solidFill>
                  <a:schemeClr val="bg1"/>
                </a:solidFill>
              </a:defRPr>
            </a:lvl1pPr>
          </a:lstStyle>
          <a:p>
            <a:pPr>
              <a:defRPr/>
            </a:pPr>
            <a:r>
              <a:rPr lang="fr-FR" dirty="0" smtClean="0"/>
              <a:t>Office cantonal des systèmes d'information et du numérique</a:t>
            </a:r>
            <a:endParaRPr lang="fr-FR" dirty="0"/>
          </a:p>
        </p:txBody>
      </p:sp>
      <p:sp>
        <p:nvSpPr>
          <p:cNvPr id="8" name="Rectangle 20"/>
          <p:cNvSpPr>
            <a:spLocks noGrp="1" noChangeArrowheads="1"/>
          </p:cNvSpPr>
          <p:nvPr>
            <p:ph type="ftr" sz="quarter" idx="11"/>
          </p:nvPr>
        </p:nvSpPr>
        <p:spPr>
          <a:xfrm>
            <a:off x="1392239" y="4510089"/>
            <a:ext cx="7494587" cy="84535"/>
          </a:xfrm>
          <a:prstGeom prst="rect">
            <a:avLst/>
          </a:prstGeom>
        </p:spPr>
        <p:txBody>
          <a:bodyPr/>
          <a:lstStyle>
            <a:lvl1pPr algn="r">
              <a:defRPr sz="1000" b="1" smtClean="0">
                <a:solidFill>
                  <a:schemeClr val="bg1"/>
                </a:solidFill>
              </a:defRPr>
            </a:lvl1pPr>
          </a:lstStyle>
          <a:p>
            <a:pPr>
              <a:defRPr/>
            </a:pPr>
            <a:r>
              <a:rPr lang="fr-FR" dirty="0" smtClean="0"/>
              <a:t>Département des infrastructures</a:t>
            </a:r>
            <a:endParaRPr lang="fr-FR" dirty="0"/>
          </a:p>
        </p:txBody>
      </p:sp>
      <p:sp>
        <p:nvSpPr>
          <p:cNvPr id="9" name="Text Box 11"/>
          <p:cNvSpPr txBox="1">
            <a:spLocks noChangeAspect="1" noChangeArrowheads="1"/>
          </p:cNvSpPr>
          <p:nvPr userDrawn="1"/>
        </p:nvSpPr>
        <p:spPr bwMode="auto">
          <a:xfrm>
            <a:off x="7623177" y="4886149"/>
            <a:ext cx="1255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fld id="{1765D548-6381-4E49-9F0A-B4313246CD16}" type="datetime1">
              <a:rPr lang="fr-FR" altLang="fr-FR" sz="800" noProof="0" smtClean="0">
                <a:solidFill>
                  <a:schemeClr val="bg1"/>
                </a:solidFill>
              </a:rPr>
              <a:pPr algn="r"/>
              <a:t>28/07/2021</a:t>
            </a:fld>
            <a:endParaRPr lang="fr-FR" altLang="fr-FR" sz="800" noProof="0" dirty="0">
              <a:solidFill>
                <a:schemeClr val="bg1"/>
              </a:solidFill>
            </a:endParaRPr>
          </a:p>
        </p:txBody>
      </p:sp>
      <p:sp>
        <p:nvSpPr>
          <p:cNvPr id="12" name="Rectangle 2"/>
          <p:cNvSpPr>
            <a:spLocks noGrp="1" noChangeArrowheads="1"/>
          </p:cNvSpPr>
          <p:nvPr>
            <p:ph type="ctrTitle"/>
          </p:nvPr>
        </p:nvSpPr>
        <p:spPr>
          <a:xfrm>
            <a:off x="1041827" y="657227"/>
            <a:ext cx="3171825" cy="1659731"/>
          </a:xfrm>
        </p:spPr>
        <p:txBody>
          <a:bodyPr/>
          <a:lstStyle>
            <a:lvl1pPr>
              <a:defRPr>
                <a:solidFill>
                  <a:schemeClr val="bg1"/>
                </a:solidFill>
              </a:defRPr>
            </a:lvl1pPr>
          </a:lstStyle>
          <a:p>
            <a:pPr algn="ctr" eaLnBrk="1" hangingPunct="1"/>
            <a:r>
              <a:rPr lang="fr-FR" altLang="fr-FR" sz="3600" smtClean="0"/>
              <a:t>Modifiez le style du titre</a:t>
            </a:r>
            <a:endParaRPr lang="fr-FR" altLang="fr-FR" sz="3600" dirty="0" smtClean="0"/>
          </a:p>
        </p:txBody>
      </p:sp>
      <p:sp>
        <p:nvSpPr>
          <p:cNvPr id="13" name="Rectangle 3"/>
          <p:cNvSpPr>
            <a:spLocks noGrp="1" noChangeArrowheads="1"/>
          </p:cNvSpPr>
          <p:nvPr>
            <p:ph type="subTitle" idx="1"/>
          </p:nvPr>
        </p:nvSpPr>
        <p:spPr>
          <a:xfrm>
            <a:off x="1032300" y="2667002"/>
            <a:ext cx="3200400" cy="1278731"/>
          </a:xfrm>
        </p:spPr>
        <p:txBody>
          <a:bodyPr/>
          <a:lstStyle>
            <a:lvl1pPr marL="0" indent="0" algn="ctr">
              <a:buNone/>
              <a:defRPr>
                <a:solidFill>
                  <a:schemeClr val="bg1"/>
                </a:solidFill>
              </a:defRPr>
            </a:lvl1pPr>
          </a:lstStyle>
          <a:p>
            <a:pPr eaLnBrk="1" hangingPunct="1"/>
            <a:r>
              <a:rPr lang="fr-FR" altLang="fr-FR" smtClean="0"/>
              <a:t>Modifier le style des sous-titres du masque</a:t>
            </a:r>
            <a:endParaRPr lang="fr-FR" altLang="fr-FR" dirty="0" smtClean="0"/>
          </a:p>
        </p:txBody>
      </p:sp>
      <p:pic>
        <p:nvPicPr>
          <p:cNvPr id="2" name="Imag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1072" y="4373706"/>
            <a:ext cx="703222" cy="544404"/>
          </a:xfrm>
          <a:prstGeom prst="rect">
            <a:avLst/>
          </a:prstGeom>
        </p:spPr>
      </p:pic>
    </p:spTree>
    <p:extLst>
      <p:ext uri="{BB962C8B-B14F-4D97-AF65-F5344CB8AC3E}">
        <p14:creationId xmlns:p14="http://schemas.microsoft.com/office/powerpoint/2010/main" val="3975768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1"/>
            <a:ext cx="5486400" cy="425054"/>
          </a:xfrm>
        </p:spPr>
        <p:txBody>
          <a:bodyPr anchor="b"/>
          <a:lstStyle>
            <a:lvl1pPr algn="l">
              <a:defRPr sz="2000" b="1">
                <a:solidFill>
                  <a:schemeClr val="tx1">
                    <a:lumMod val="65000"/>
                    <a:lumOff val="35000"/>
                  </a:schemeClr>
                </a:solidFill>
              </a:defRPr>
            </a:lvl1pPr>
          </a:lstStyle>
          <a:p>
            <a:r>
              <a:rPr lang="fr-FR" smtClean="0"/>
              <a:t>Modifiez le style du titre</a:t>
            </a:r>
            <a:endParaRPr lang="fr-CH" dirty="0"/>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fr-CH" noProof="0" smtClean="0"/>
          </a:p>
        </p:txBody>
      </p:sp>
      <p:sp>
        <p:nvSpPr>
          <p:cNvPr id="4" name="Espace réservé du texte 3"/>
          <p:cNvSpPr>
            <a:spLocks noGrp="1"/>
          </p:cNvSpPr>
          <p:nvPr>
            <p:ph type="body" sz="half" idx="2"/>
          </p:nvPr>
        </p:nvSpPr>
        <p:spPr>
          <a:xfrm>
            <a:off x="1792288" y="4025504"/>
            <a:ext cx="5486400" cy="603647"/>
          </a:xfrm>
        </p:spPr>
        <p:txBody>
          <a:bodyPr/>
          <a:lstStyle>
            <a:lvl1pPr marL="0" indent="0">
              <a:buNone/>
              <a:defRPr sz="1400">
                <a:solidFill>
                  <a:schemeClr val="bg1">
                    <a:lumMod val="6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Tree>
    <p:extLst>
      <p:ext uri="{BB962C8B-B14F-4D97-AF65-F5344CB8AC3E}">
        <p14:creationId xmlns:p14="http://schemas.microsoft.com/office/powerpoint/2010/main" val="220831863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et texte vertical">
    <p:spTree>
      <p:nvGrpSpPr>
        <p:cNvPr id="1" name=""/>
        <p:cNvGrpSpPr/>
        <p:nvPr/>
      </p:nvGrpSpPr>
      <p:grpSpPr>
        <a:xfrm>
          <a:off x="0" y="0"/>
          <a:ext cx="0" cy="0"/>
          <a:chOff x="0" y="0"/>
          <a:chExt cx="0" cy="0"/>
        </a:xfrm>
      </p:grpSpPr>
      <p:sp>
        <p:nvSpPr>
          <p:cNvPr id="3" name="Espace réservé du texte vertical 2"/>
          <p:cNvSpPr>
            <a:spLocks noGrp="1"/>
          </p:cNvSpPr>
          <p:nvPr>
            <p:ph type="body" orient="vert" idx="1"/>
          </p:nvPr>
        </p:nvSpPr>
        <p:spPr/>
        <p:txBody>
          <a:bodyPr vert="eaVert"/>
          <a:lstStyle>
            <a:lvl1pPr>
              <a:buClr>
                <a:srgbClr val="0076B2"/>
              </a:buClr>
              <a:defRPr>
                <a:solidFill>
                  <a:schemeClr val="tx1">
                    <a:lumMod val="65000"/>
                    <a:lumOff val="35000"/>
                  </a:schemeClr>
                </a:solidFill>
              </a:defRPr>
            </a:lvl1pPr>
            <a:lvl2pPr marL="742950" indent="-285750">
              <a:buClr>
                <a:srgbClr val="A8D1E6"/>
              </a:buClr>
              <a:buFont typeface="Wingdings 3" panose="05040102010807070707" pitchFamily="18" charset="2"/>
              <a:buChar char="&quot;"/>
              <a:defRPr>
                <a:solidFill>
                  <a:schemeClr val="tx1">
                    <a:lumMod val="65000"/>
                    <a:lumOff val="35000"/>
                  </a:schemeClr>
                </a:solidFill>
              </a:defRPr>
            </a:lvl2pPr>
            <a:lvl3pPr marL="1143000" indent="-228600">
              <a:buClr>
                <a:srgbClr val="B1DAEE"/>
              </a:buClr>
              <a:buFont typeface="Arial" panose="020B0604020202020204" pitchFamily="34" charset="0"/>
              <a:buChar cha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fr-FR" smtClean="0"/>
              <a:t>Modifier les styles du texte du masque</a:t>
            </a:r>
          </a:p>
          <a:p>
            <a:pPr lvl="1"/>
            <a:r>
              <a:rPr lang="fr-FR" smtClean="0"/>
              <a:t>Deuxième niveau</a:t>
            </a:r>
          </a:p>
          <a:p>
            <a:pPr lvl="2"/>
            <a:r>
              <a:rPr lang="fr-FR" smtClean="0"/>
              <a:t>Troisième niveau</a:t>
            </a:r>
          </a:p>
        </p:txBody>
      </p:sp>
      <p:sp>
        <p:nvSpPr>
          <p:cNvPr id="6" name="Titre 1"/>
          <p:cNvSpPr>
            <a:spLocks noGrp="1"/>
          </p:cNvSpPr>
          <p:nvPr>
            <p:ph type="title"/>
          </p:nvPr>
        </p:nvSpPr>
        <p:spPr>
          <a:xfrm>
            <a:off x="401127" y="215339"/>
            <a:ext cx="8527774" cy="384406"/>
          </a:xfrm>
        </p:spPr>
        <p:txBody>
          <a:bodyPr/>
          <a:lstStyle>
            <a:lvl1pPr>
              <a:defRPr>
                <a:solidFill>
                  <a:schemeClr val="tx1">
                    <a:lumMod val="65000"/>
                    <a:lumOff val="35000"/>
                  </a:schemeClr>
                </a:solidFill>
              </a:defRPr>
            </a:lvl1pPr>
          </a:lstStyle>
          <a:p>
            <a:r>
              <a:rPr lang="fr-FR" smtClean="0"/>
              <a:t>Modifiez le style du titre</a:t>
            </a:r>
            <a:endParaRPr lang="fr-CH" dirty="0"/>
          </a:p>
        </p:txBody>
      </p:sp>
      <p:sp>
        <p:nvSpPr>
          <p:cNvPr id="7" name="Espace réservé du texte 5"/>
          <p:cNvSpPr>
            <a:spLocks noGrp="1"/>
          </p:cNvSpPr>
          <p:nvPr>
            <p:ph type="body" sz="quarter" idx="10"/>
          </p:nvPr>
        </p:nvSpPr>
        <p:spPr>
          <a:xfrm>
            <a:off x="755236" y="680697"/>
            <a:ext cx="8181616" cy="287542"/>
          </a:xfrm>
        </p:spPr>
        <p:txBody>
          <a:bodyPr/>
          <a:lstStyle>
            <a:lvl1pPr marL="0" indent="0">
              <a:buNone/>
              <a:defRPr sz="2000">
                <a:solidFill>
                  <a:schemeClr val="bg1">
                    <a:lumMod val="65000"/>
                  </a:schemeClr>
                </a:solidFill>
              </a:defRPr>
            </a:lvl1pPr>
          </a:lstStyle>
          <a:p>
            <a:pPr lvl="0"/>
            <a:r>
              <a:rPr lang="fr-FR" smtClean="0"/>
              <a:t>Modifier les styles du texte du masque</a:t>
            </a:r>
          </a:p>
        </p:txBody>
      </p:sp>
    </p:spTree>
    <p:extLst>
      <p:ext uri="{BB962C8B-B14F-4D97-AF65-F5344CB8AC3E}">
        <p14:creationId xmlns:p14="http://schemas.microsoft.com/office/powerpoint/2010/main" val="20806581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Diapositive de titre">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ZoneTexte 2"/>
          <p:cNvSpPr txBox="1"/>
          <p:nvPr userDrawn="1"/>
        </p:nvSpPr>
        <p:spPr>
          <a:xfrm>
            <a:off x="311072" y="1087004"/>
            <a:ext cx="5041086" cy="1446550"/>
          </a:xfrm>
          <a:prstGeom prst="rect">
            <a:avLst/>
          </a:prstGeom>
          <a:noFill/>
        </p:spPr>
        <p:txBody>
          <a:bodyPr wrap="square" rtlCol="0">
            <a:spAutoFit/>
          </a:bodyPr>
          <a:lstStyle/>
          <a:p>
            <a:pPr algn="ctr"/>
            <a:r>
              <a:rPr lang="fr-CH" sz="4400" b="1" dirty="0" smtClean="0">
                <a:solidFill>
                  <a:schemeClr val="bg1"/>
                </a:solidFill>
              </a:rPr>
              <a:t>Merci de votre attention</a:t>
            </a:r>
            <a:r>
              <a:rPr lang="fr-CH" sz="4400" b="1" baseline="0" dirty="0" smtClean="0">
                <a:solidFill>
                  <a:schemeClr val="bg1"/>
                </a:solidFill>
              </a:rPr>
              <a:t> !</a:t>
            </a:r>
            <a:endParaRPr lang="fr-CH" sz="4400" b="1" dirty="0">
              <a:solidFill>
                <a:schemeClr val="bg1"/>
              </a:solidFill>
            </a:endParaRPr>
          </a:p>
        </p:txBody>
      </p:sp>
      <p:sp>
        <p:nvSpPr>
          <p:cNvPr id="10" name="Rectangle 19"/>
          <p:cNvSpPr>
            <a:spLocks noGrp="1" noChangeArrowheads="1"/>
          </p:cNvSpPr>
          <p:nvPr>
            <p:ph type="dt" sz="quarter" idx="10"/>
          </p:nvPr>
        </p:nvSpPr>
        <p:spPr>
          <a:xfrm>
            <a:off x="1409020" y="4702685"/>
            <a:ext cx="7480300" cy="75009"/>
          </a:xfrm>
          <a:prstGeom prst="rect">
            <a:avLst/>
          </a:prstGeom>
        </p:spPr>
        <p:txBody>
          <a:bodyPr/>
          <a:lstStyle>
            <a:lvl1pPr algn="r">
              <a:defRPr sz="1000" b="1" smtClean="0">
                <a:solidFill>
                  <a:schemeClr val="bg1"/>
                </a:solidFill>
              </a:defRPr>
            </a:lvl1pPr>
          </a:lstStyle>
          <a:p>
            <a:pPr>
              <a:defRPr/>
            </a:pPr>
            <a:r>
              <a:rPr lang="fr-FR" dirty="0" smtClean="0"/>
              <a:t>Office cantonal des systèmes d'information et du numérique</a:t>
            </a:r>
            <a:endParaRPr lang="fr-FR" dirty="0"/>
          </a:p>
        </p:txBody>
      </p:sp>
      <p:sp>
        <p:nvSpPr>
          <p:cNvPr id="11" name="Rectangle 20"/>
          <p:cNvSpPr>
            <a:spLocks noGrp="1" noChangeArrowheads="1"/>
          </p:cNvSpPr>
          <p:nvPr>
            <p:ph type="ftr" sz="quarter" idx="11"/>
          </p:nvPr>
        </p:nvSpPr>
        <p:spPr>
          <a:xfrm>
            <a:off x="1392239" y="4510089"/>
            <a:ext cx="7494587" cy="84535"/>
          </a:xfrm>
          <a:prstGeom prst="rect">
            <a:avLst/>
          </a:prstGeom>
        </p:spPr>
        <p:txBody>
          <a:bodyPr/>
          <a:lstStyle>
            <a:lvl1pPr algn="r">
              <a:defRPr sz="1000" b="1" smtClean="0">
                <a:solidFill>
                  <a:schemeClr val="bg1"/>
                </a:solidFill>
              </a:defRPr>
            </a:lvl1pPr>
          </a:lstStyle>
          <a:p>
            <a:pPr>
              <a:defRPr/>
            </a:pPr>
            <a:r>
              <a:rPr lang="fr-FR" dirty="0" smtClean="0"/>
              <a:t>Département des infrastructures</a:t>
            </a:r>
            <a:endParaRPr lang="fr-FR" dirty="0"/>
          </a:p>
        </p:txBody>
      </p:sp>
      <p:pic>
        <p:nvPicPr>
          <p:cNvPr id="13" name="Imag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1072" y="4373706"/>
            <a:ext cx="703222" cy="544404"/>
          </a:xfrm>
          <a:prstGeom prst="rect">
            <a:avLst/>
          </a:prstGeom>
        </p:spPr>
      </p:pic>
    </p:spTree>
    <p:extLst>
      <p:ext uri="{BB962C8B-B14F-4D97-AF65-F5344CB8AC3E}">
        <p14:creationId xmlns:p14="http://schemas.microsoft.com/office/powerpoint/2010/main" val="38352815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01127" y="215339"/>
            <a:ext cx="8527774" cy="384406"/>
          </a:xfrm>
        </p:spPr>
        <p:txBody>
          <a:bodyPr/>
          <a:lstStyle>
            <a:lvl1pPr>
              <a:defRPr>
                <a:solidFill>
                  <a:schemeClr val="tx1">
                    <a:lumMod val="65000"/>
                    <a:lumOff val="35000"/>
                  </a:schemeClr>
                </a:solidFill>
              </a:defRPr>
            </a:lvl1pPr>
          </a:lstStyle>
          <a:p>
            <a:r>
              <a:rPr lang="fr-FR" smtClean="0"/>
              <a:t>Modifiez le style du titre</a:t>
            </a:r>
            <a:endParaRPr lang="fr-CH" dirty="0"/>
          </a:p>
        </p:txBody>
      </p:sp>
      <p:sp>
        <p:nvSpPr>
          <p:cNvPr id="3" name="Espace réservé du contenu 2"/>
          <p:cNvSpPr>
            <a:spLocks noGrp="1"/>
          </p:cNvSpPr>
          <p:nvPr>
            <p:ph idx="1"/>
          </p:nvPr>
        </p:nvSpPr>
        <p:spPr>
          <a:xfrm>
            <a:off x="457200" y="1097282"/>
            <a:ext cx="8229600" cy="3572123"/>
          </a:xfrm>
        </p:spPr>
        <p:txBody>
          <a:bodyPr/>
          <a:lstStyle>
            <a:lvl1pPr marL="360363" indent="-277813">
              <a:lnSpc>
                <a:spcPct val="150000"/>
              </a:lnSpc>
              <a:buClr>
                <a:srgbClr val="1695C6"/>
              </a:buClr>
              <a:buFont typeface="Arial" panose="020B0604020202020204" pitchFamily="34" charset="0"/>
              <a:buChar char="•"/>
              <a:defRPr>
                <a:solidFill>
                  <a:schemeClr val="tx1">
                    <a:lumMod val="65000"/>
                    <a:lumOff val="35000"/>
                  </a:schemeClr>
                </a:solidFill>
              </a:defRPr>
            </a:lvl1pPr>
            <a:lvl2pPr marL="806450" indent="-349250">
              <a:lnSpc>
                <a:spcPct val="150000"/>
              </a:lnSpc>
              <a:buClr>
                <a:srgbClr val="CE638F"/>
              </a:buClr>
              <a:buFont typeface="Wingdings 3" panose="05040102010807070707" pitchFamily="18" charset="2"/>
              <a:buChar char=""/>
              <a:defRPr sz="2000">
                <a:solidFill>
                  <a:schemeClr val="tx1">
                    <a:lumMod val="65000"/>
                    <a:lumOff val="35000"/>
                  </a:schemeClr>
                </a:solidFill>
              </a:defRPr>
            </a:lvl2pPr>
            <a:lvl3pPr marL="1143000" indent="-228600">
              <a:lnSpc>
                <a:spcPct val="150000"/>
              </a:lnSpc>
              <a:buClr>
                <a:srgbClr val="5B4293"/>
              </a:buClr>
              <a:buFont typeface="Arial" panose="020B0604020202020204" pitchFamily="34" charset="0"/>
              <a:buChar char="−"/>
              <a:defRPr sz="1800">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fr-FR" smtClean="0"/>
              <a:t>Modifier les styles du texte du masque</a:t>
            </a:r>
          </a:p>
          <a:p>
            <a:pPr lvl="1"/>
            <a:r>
              <a:rPr lang="fr-FR" smtClean="0"/>
              <a:t>Deuxième niveau</a:t>
            </a:r>
          </a:p>
          <a:p>
            <a:pPr lvl="2"/>
            <a:r>
              <a:rPr lang="fr-FR" smtClean="0"/>
              <a:t>Troisième niveau</a:t>
            </a:r>
          </a:p>
        </p:txBody>
      </p:sp>
      <p:sp>
        <p:nvSpPr>
          <p:cNvPr id="6" name="Espace réservé du texte 5"/>
          <p:cNvSpPr>
            <a:spLocks noGrp="1"/>
          </p:cNvSpPr>
          <p:nvPr>
            <p:ph type="body" sz="quarter" idx="10"/>
          </p:nvPr>
        </p:nvSpPr>
        <p:spPr>
          <a:xfrm>
            <a:off x="755236" y="680697"/>
            <a:ext cx="8181616" cy="287542"/>
          </a:xfrm>
        </p:spPr>
        <p:txBody>
          <a:bodyPr/>
          <a:lstStyle>
            <a:lvl1pPr marL="0" indent="0">
              <a:buNone/>
              <a:defRPr sz="2000">
                <a:solidFill>
                  <a:schemeClr val="bg1">
                    <a:lumMod val="65000"/>
                  </a:schemeClr>
                </a:solidFill>
              </a:defRPr>
            </a:lvl1pPr>
          </a:lstStyle>
          <a:p>
            <a:pPr lvl="0"/>
            <a:r>
              <a:rPr lang="fr-FR" smtClean="0"/>
              <a:t>Modifier les styles du texte du masque</a:t>
            </a:r>
          </a:p>
        </p:txBody>
      </p:sp>
    </p:spTree>
    <p:extLst>
      <p:ext uri="{BB962C8B-B14F-4D97-AF65-F5344CB8AC3E}">
        <p14:creationId xmlns:p14="http://schemas.microsoft.com/office/powerpoint/2010/main" val="122138477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none" baseline="0">
                <a:solidFill>
                  <a:schemeClr val="tx1">
                    <a:lumMod val="65000"/>
                    <a:lumOff val="35000"/>
                  </a:schemeClr>
                </a:solidFill>
              </a:defRPr>
            </a:lvl1pPr>
          </a:lstStyle>
          <a:p>
            <a:r>
              <a:rPr lang="fr-FR" smtClean="0"/>
              <a:t>Modifiez le style du titre</a:t>
            </a:r>
            <a:endParaRPr lang="fr-CH" dirty="0"/>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bg1">
                    <a:lumMod val="65000"/>
                  </a:schemeClr>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Modifier les styles du texte du masque</a:t>
            </a:r>
          </a:p>
        </p:txBody>
      </p:sp>
    </p:spTree>
    <p:extLst>
      <p:ext uri="{BB962C8B-B14F-4D97-AF65-F5344CB8AC3E}">
        <p14:creationId xmlns:p14="http://schemas.microsoft.com/office/powerpoint/2010/main" val="63493854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221582"/>
            <a:ext cx="4038600" cy="3025379"/>
          </a:xfrm>
        </p:spPr>
        <p:txBody>
          <a:bodyPr/>
          <a:lstStyle>
            <a:lvl1pPr marL="342900" indent="-260350">
              <a:buClr>
                <a:srgbClr val="1695C6"/>
              </a:buClr>
              <a:defRPr sz="2400">
                <a:solidFill>
                  <a:schemeClr val="tx1">
                    <a:lumMod val="65000"/>
                    <a:lumOff val="35000"/>
                  </a:schemeClr>
                </a:solidFill>
              </a:defRPr>
            </a:lvl1pPr>
            <a:lvl2pPr marL="742950" indent="-285750">
              <a:buClr>
                <a:srgbClr val="CE638F"/>
              </a:buClr>
              <a:buFont typeface="Wingdings 3" panose="05040102010807070707" pitchFamily="18" charset="2"/>
              <a:buChar char="&quot;"/>
              <a:defRPr sz="2000">
                <a:solidFill>
                  <a:schemeClr val="tx1">
                    <a:lumMod val="65000"/>
                    <a:lumOff val="35000"/>
                  </a:schemeClr>
                </a:solidFill>
              </a:defRPr>
            </a:lvl2pPr>
            <a:lvl3pPr marL="1143000" indent="-228600">
              <a:buClr>
                <a:srgbClr val="5B4293"/>
              </a:buClr>
              <a:buFont typeface="Arial" panose="020B0604020202020204" pitchFamily="34" charset="0"/>
              <a:buChar char="−"/>
              <a:defRPr sz="1800">
                <a:solidFill>
                  <a:schemeClr val="tx1">
                    <a:lumMod val="65000"/>
                    <a:lumOff val="35000"/>
                  </a:schemeClr>
                </a:solidFill>
              </a:defRPr>
            </a:lvl3pPr>
            <a:lvl4pPr>
              <a:defRPr sz="1800">
                <a:solidFill>
                  <a:schemeClr val="tx1">
                    <a:lumMod val="65000"/>
                    <a:lumOff val="35000"/>
                  </a:schemeClr>
                </a:solidFill>
              </a:defRPr>
            </a:lvl4pPr>
            <a:lvl5pPr>
              <a:defRPr sz="1800">
                <a:solidFill>
                  <a:schemeClr val="tx1">
                    <a:lumMod val="65000"/>
                    <a:lumOff val="35000"/>
                  </a:schemeClr>
                </a:solidFill>
              </a:defRPr>
            </a:lvl5pPr>
            <a:lvl6pPr>
              <a:defRPr sz="1800"/>
            </a:lvl6pPr>
            <a:lvl7pPr>
              <a:defRPr sz="1800"/>
            </a:lvl7pPr>
            <a:lvl8pPr>
              <a:defRPr sz="1800"/>
            </a:lvl8pPr>
            <a:lvl9pPr>
              <a:defRPr sz="1800"/>
            </a:lvl9pPr>
          </a:lstStyle>
          <a:p>
            <a:pPr lvl="0"/>
            <a:r>
              <a:rPr lang="fr-FR" smtClean="0"/>
              <a:t>Modifier les styles du texte du masque</a:t>
            </a:r>
          </a:p>
          <a:p>
            <a:pPr lvl="1"/>
            <a:r>
              <a:rPr lang="fr-FR" smtClean="0"/>
              <a:t>Deuxième niveau</a:t>
            </a:r>
          </a:p>
          <a:p>
            <a:pPr lvl="2"/>
            <a:r>
              <a:rPr lang="fr-FR" smtClean="0"/>
              <a:t>Troisième niveau</a:t>
            </a:r>
          </a:p>
        </p:txBody>
      </p:sp>
      <p:sp>
        <p:nvSpPr>
          <p:cNvPr id="4" name="Espace réservé du contenu 3"/>
          <p:cNvSpPr>
            <a:spLocks noGrp="1"/>
          </p:cNvSpPr>
          <p:nvPr>
            <p:ph sz="half" idx="2"/>
          </p:nvPr>
        </p:nvSpPr>
        <p:spPr>
          <a:xfrm>
            <a:off x="4648200" y="1221582"/>
            <a:ext cx="4038600" cy="3025379"/>
          </a:xfrm>
        </p:spPr>
        <p:txBody>
          <a:bodyPr/>
          <a:lstStyle>
            <a:lvl1pPr marL="342900" indent="-260350">
              <a:buClr>
                <a:srgbClr val="1695C6"/>
              </a:buClr>
              <a:defRPr sz="2400">
                <a:solidFill>
                  <a:schemeClr val="tx1">
                    <a:lumMod val="65000"/>
                    <a:lumOff val="35000"/>
                  </a:schemeClr>
                </a:solidFill>
              </a:defRPr>
            </a:lvl1pPr>
            <a:lvl2pPr marL="742950" indent="-285750">
              <a:buClr>
                <a:srgbClr val="CE638F"/>
              </a:buClr>
              <a:buFont typeface="Wingdings 3" panose="05040102010807070707" pitchFamily="18" charset="2"/>
              <a:buChar char="&quot;"/>
              <a:defRPr sz="2000">
                <a:solidFill>
                  <a:schemeClr val="tx1">
                    <a:lumMod val="65000"/>
                    <a:lumOff val="35000"/>
                  </a:schemeClr>
                </a:solidFill>
              </a:defRPr>
            </a:lvl2pPr>
            <a:lvl3pPr marL="1143000" indent="-228600">
              <a:buClr>
                <a:srgbClr val="5B4293"/>
              </a:buClr>
              <a:buFont typeface="Arial" panose="020B0604020202020204" pitchFamily="34" charset="0"/>
              <a:buChar char="−"/>
              <a:defRPr sz="1800">
                <a:solidFill>
                  <a:schemeClr val="tx1">
                    <a:lumMod val="65000"/>
                    <a:lumOff val="35000"/>
                  </a:schemeClr>
                </a:solidFill>
              </a:defRPr>
            </a:lvl3pPr>
            <a:lvl4pPr>
              <a:defRPr sz="1800">
                <a:solidFill>
                  <a:schemeClr val="tx1">
                    <a:lumMod val="65000"/>
                    <a:lumOff val="35000"/>
                  </a:schemeClr>
                </a:solidFill>
              </a:defRPr>
            </a:lvl4pPr>
            <a:lvl5pPr>
              <a:defRPr sz="1800">
                <a:solidFill>
                  <a:schemeClr val="tx1">
                    <a:lumMod val="65000"/>
                    <a:lumOff val="35000"/>
                  </a:schemeClr>
                </a:solidFill>
              </a:defRPr>
            </a:lvl5pPr>
            <a:lvl6pPr>
              <a:defRPr sz="1800"/>
            </a:lvl6pPr>
            <a:lvl7pPr>
              <a:defRPr sz="1800"/>
            </a:lvl7pPr>
            <a:lvl8pPr>
              <a:defRPr sz="1800"/>
            </a:lvl8pPr>
            <a:lvl9pPr>
              <a:defRPr sz="1800"/>
            </a:lvl9pPr>
          </a:lstStyle>
          <a:p>
            <a:pPr lvl="0"/>
            <a:r>
              <a:rPr lang="fr-FR" smtClean="0"/>
              <a:t>Modifier les styles du texte du masque</a:t>
            </a:r>
          </a:p>
          <a:p>
            <a:pPr lvl="1"/>
            <a:r>
              <a:rPr lang="fr-FR" smtClean="0"/>
              <a:t>Deuxième niveau</a:t>
            </a:r>
          </a:p>
          <a:p>
            <a:pPr lvl="2"/>
            <a:r>
              <a:rPr lang="fr-FR" smtClean="0"/>
              <a:t>Troisième niveau</a:t>
            </a:r>
          </a:p>
        </p:txBody>
      </p:sp>
      <p:sp>
        <p:nvSpPr>
          <p:cNvPr id="9" name="Titre 1"/>
          <p:cNvSpPr>
            <a:spLocks noGrp="1"/>
          </p:cNvSpPr>
          <p:nvPr>
            <p:ph type="title"/>
          </p:nvPr>
        </p:nvSpPr>
        <p:spPr>
          <a:xfrm>
            <a:off x="401127" y="215339"/>
            <a:ext cx="8527774" cy="384406"/>
          </a:xfrm>
        </p:spPr>
        <p:txBody>
          <a:bodyPr/>
          <a:lstStyle>
            <a:lvl1pPr>
              <a:defRPr>
                <a:solidFill>
                  <a:schemeClr val="tx1">
                    <a:lumMod val="65000"/>
                    <a:lumOff val="35000"/>
                  </a:schemeClr>
                </a:solidFill>
              </a:defRPr>
            </a:lvl1pPr>
          </a:lstStyle>
          <a:p>
            <a:r>
              <a:rPr lang="fr-FR" smtClean="0"/>
              <a:t>Modifiez le style du titre</a:t>
            </a:r>
            <a:endParaRPr lang="fr-CH" dirty="0"/>
          </a:p>
        </p:txBody>
      </p:sp>
      <p:sp>
        <p:nvSpPr>
          <p:cNvPr id="10" name="Espace réservé du texte 5"/>
          <p:cNvSpPr>
            <a:spLocks noGrp="1"/>
          </p:cNvSpPr>
          <p:nvPr>
            <p:ph type="body" sz="quarter" idx="10"/>
          </p:nvPr>
        </p:nvSpPr>
        <p:spPr>
          <a:xfrm>
            <a:off x="755236" y="680697"/>
            <a:ext cx="8181616" cy="287542"/>
          </a:xfrm>
        </p:spPr>
        <p:txBody>
          <a:bodyPr/>
          <a:lstStyle>
            <a:lvl1pPr marL="0" indent="0">
              <a:buNone/>
              <a:defRPr sz="2000">
                <a:solidFill>
                  <a:schemeClr val="bg1">
                    <a:lumMod val="65000"/>
                  </a:schemeClr>
                </a:solidFill>
              </a:defRPr>
            </a:lvl1pPr>
          </a:lstStyle>
          <a:p>
            <a:pPr lvl="0"/>
            <a:r>
              <a:rPr lang="fr-FR" smtClean="0"/>
              <a:t>Modifier les styles du texte du masque</a:t>
            </a:r>
          </a:p>
        </p:txBody>
      </p:sp>
    </p:spTree>
    <p:extLst>
      <p:ext uri="{BB962C8B-B14F-4D97-AF65-F5344CB8AC3E}">
        <p14:creationId xmlns:p14="http://schemas.microsoft.com/office/powerpoint/2010/main" val="411443848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446567" y="1321188"/>
            <a:ext cx="3859506" cy="479822"/>
          </a:xfrm>
        </p:spPr>
        <p:txBody>
          <a:bodyPr anchor="b"/>
          <a:lstStyle>
            <a:lvl1pPr marL="0" indent="0">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446567" y="1888732"/>
            <a:ext cx="3859506" cy="2963466"/>
          </a:xfrm>
        </p:spPr>
        <p:txBody>
          <a:bodyPr/>
          <a:lstStyle>
            <a:lvl1pPr marL="342900" indent="-260350">
              <a:buClr>
                <a:srgbClr val="1695C6"/>
              </a:buClr>
              <a:defRPr sz="2000">
                <a:solidFill>
                  <a:schemeClr val="tx1">
                    <a:lumMod val="65000"/>
                    <a:lumOff val="35000"/>
                  </a:schemeClr>
                </a:solidFill>
              </a:defRPr>
            </a:lvl1pPr>
            <a:lvl2pPr marL="742950" indent="-285750">
              <a:buClr>
                <a:srgbClr val="CE638F"/>
              </a:buClr>
              <a:buFont typeface="Wingdings 3" panose="05040102010807070707" pitchFamily="18" charset="2"/>
              <a:buChar char="&quot;"/>
              <a:defRPr sz="1800">
                <a:solidFill>
                  <a:schemeClr val="tx1">
                    <a:lumMod val="65000"/>
                    <a:lumOff val="35000"/>
                  </a:schemeClr>
                </a:solidFill>
              </a:defRPr>
            </a:lvl2pPr>
            <a:lvl3pPr marL="1143000" indent="-228600">
              <a:buClr>
                <a:srgbClr val="5B4293"/>
              </a:buClr>
              <a:buFont typeface="Arial" panose="020B0604020202020204" pitchFamily="34" charset="0"/>
              <a:buChar char="−"/>
              <a:defRPr sz="1800">
                <a:solidFill>
                  <a:schemeClr val="tx1">
                    <a:lumMod val="65000"/>
                    <a:lumOff val="35000"/>
                  </a:schemeClr>
                </a:solidFill>
              </a:defRPr>
            </a:lvl3pPr>
            <a:lvl4pPr>
              <a:defRPr sz="1600">
                <a:solidFill>
                  <a:schemeClr val="tx1">
                    <a:lumMod val="65000"/>
                    <a:lumOff val="35000"/>
                  </a:schemeClr>
                </a:solidFill>
              </a:defRPr>
            </a:lvl4pPr>
            <a:lvl5pPr>
              <a:defRPr sz="1600">
                <a:solidFill>
                  <a:schemeClr val="tx1">
                    <a:lumMod val="65000"/>
                    <a:lumOff val="35000"/>
                  </a:schemeClr>
                </a:solidFill>
              </a:defRPr>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p:txBody>
      </p:sp>
      <p:sp>
        <p:nvSpPr>
          <p:cNvPr id="5" name="Espace réservé du texte 4"/>
          <p:cNvSpPr>
            <a:spLocks noGrp="1"/>
          </p:cNvSpPr>
          <p:nvPr>
            <p:ph type="body" sz="quarter" idx="3"/>
          </p:nvPr>
        </p:nvSpPr>
        <p:spPr>
          <a:xfrm>
            <a:off x="4815154" y="1321188"/>
            <a:ext cx="3861022" cy="479822"/>
          </a:xfrm>
        </p:spPr>
        <p:txBody>
          <a:bodyPr anchor="b"/>
          <a:lstStyle>
            <a:lvl1pPr marL="0" indent="0">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4815154" y="1888732"/>
            <a:ext cx="3861022" cy="2963466"/>
          </a:xfrm>
        </p:spPr>
        <p:txBody>
          <a:bodyPr/>
          <a:lstStyle>
            <a:lvl1pPr marL="342900" indent="-260350">
              <a:buClr>
                <a:srgbClr val="1695C6"/>
              </a:buClr>
              <a:defRPr sz="2000">
                <a:solidFill>
                  <a:schemeClr val="tx1">
                    <a:lumMod val="65000"/>
                    <a:lumOff val="35000"/>
                  </a:schemeClr>
                </a:solidFill>
              </a:defRPr>
            </a:lvl1pPr>
            <a:lvl2pPr marL="742950" indent="-285750">
              <a:buClr>
                <a:srgbClr val="CE638F"/>
              </a:buClr>
              <a:buFont typeface="Wingdings 3" panose="05040102010807070707" pitchFamily="18" charset="2"/>
              <a:buChar char="&quot;"/>
              <a:defRPr sz="1800">
                <a:solidFill>
                  <a:schemeClr val="tx1">
                    <a:lumMod val="65000"/>
                    <a:lumOff val="35000"/>
                  </a:schemeClr>
                </a:solidFill>
              </a:defRPr>
            </a:lvl2pPr>
            <a:lvl3pPr marL="1143000" indent="-228600">
              <a:buClr>
                <a:srgbClr val="5B4293"/>
              </a:buClr>
              <a:buFont typeface="Arial" panose="020B0604020202020204" pitchFamily="34" charset="0"/>
              <a:buChar char="−"/>
              <a:defRPr sz="1800">
                <a:solidFill>
                  <a:schemeClr val="tx1">
                    <a:lumMod val="65000"/>
                    <a:lumOff val="35000"/>
                  </a:schemeClr>
                </a:solidFill>
              </a:defRPr>
            </a:lvl3pPr>
            <a:lvl4pPr>
              <a:defRPr sz="1600">
                <a:solidFill>
                  <a:schemeClr val="tx1">
                    <a:lumMod val="65000"/>
                    <a:lumOff val="35000"/>
                  </a:schemeClr>
                </a:solidFill>
              </a:defRPr>
            </a:lvl4pPr>
            <a:lvl5pPr>
              <a:defRPr sz="1600">
                <a:solidFill>
                  <a:schemeClr val="tx1">
                    <a:lumMod val="65000"/>
                    <a:lumOff val="35000"/>
                  </a:schemeClr>
                </a:solidFill>
              </a:defRPr>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p:txBody>
      </p:sp>
      <p:cxnSp>
        <p:nvCxnSpPr>
          <p:cNvPr id="10" name="Connecteur droit 9"/>
          <p:cNvCxnSpPr/>
          <p:nvPr userDrawn="1"/>
        </p:nvCxnSpPr>
        <p:spPr>
          <a:xfrm>
            <a:off x="4572001" y="1916255"/>
            <a:ext cx="0" cy="2926614"/>
          </a:xfrm>
          <a:prstGeom prst="line">
            <a:avLst/>
          </a:prstGeom>
          <a:ln w="73025">
            <a:solidFill>
              <a:srgbClr val="D883A6"/>
            </a:solidFill>
          </a:ln>
        </p:spPr>
        <p:style>
          <a:lnRef idx="1">
            <a:schemeClr val="accent1"/>
          </a:lnRef>
          <a:fillRef idx="0">
            <a:schemeClr val="accent1"/>
          </a:fillRef>
          <a:effectRef idx="0">
            <a:schemeClr val="accent1"/>
          </a:effectRef>
          <a:fontRef idx="minor">
            <a:schemeClr val="tx1"/>
          </a:fontRef>
        </p:style>
      </p:cxnSp>
      <p:sp>
        <p:nvSpPr>
          <p:cNvPr id="9" name="Titre 1"/>
          <p:cNvSpPr>
            <a:spLocks noGrp="1"/>
          </p:cNvSpPr>
          <p:nvPr>
            <p:ph type="title"/>
          </p:nvPr>
        </p:nvSpPr>
        <p:spPr>
          <a:xfrm>
            <a:off x="401127" y="215339"/>
            <a:ext cx="8527774" cy="384406"/>
          </a:xfrm>
        </p:spPr>
        <p:txBody>
          <a:bodyPr/>
          <a:lstStyle>
            <a:lvl1pPr>
              <a:defRPr>
                <a:solidFill>
                  <a:schemeClr val="tx1">
                    <a:lumMod val="65000"/>
                    <a:lumOff val="35000"/>
                  </a:schemeClr>
                </a:solidFill>
              </a:defRPr>
            </a:lvl1pPr>
          </a:lstStyle>
          <a:p>
            <a:r>
              <a:rPr lang="fr-FR" smtClean="0"/>
              <a:t>Modifiez le style du titre</a:t>
            </a:r>
            <a:endParaRPr lang="fr-CH" dirty="0"/>
          </a:p>
        </p:txBody>
      </p:sp>
      <p:sp>
        <p:nvSpPr>
          <p:cNvPr id="11" name="Espace réservé du texte 5"/>
          <p:cNvSpPr>
            <a:spLocks noGrp="1"/>
          </p:cNvSpPr>
          <p:nvPr>
            <p:ph type="body" sz="quarter" idx="10"/>
          </p:nvPr>
        </p:nvSpPr>
        <p:spPr>
          <a:xfrm>
            <a:off x="755236" y="680697"/>
            <a:ext cx="8181616" cy="287542"/>
          </a:xfrm>
        </p:spPr>
        <p:txBody>
          <a:bodyPr/>
          <a:lstStyle>
            <a:lvl1pPr marL="0" indent="0">
              <a:buNone/>
              <a:defRPr sz="2000">
                <a:solidFill>
                  <a:schemeClr val="bg1">
                    <a:lumMod val="65000"/>
                  </a:schemeClr>
                </a:solidFill>
              </a:defRPr>
            </a:lvl1pPr>
          </a:lstStyle>
          <a:p>
            <a:pPr lvl="0"/>
            <a:r>
              <a:rPr lang="fr-FR" smtClean="0"/>
              <a:t>Modifier les styles du texte du masque</a:t>
            </a:r>
          </a:p>
        </p:txBody>
      </p:sp>
    </p:spTree>
    <p:extLst>
      <p:ext uri="{BB962C8B-B14F-4D97-AF65-F5344CB8AC3E}">
        <p14:creationId xmlns:p14="http://schemas.microsoft.com/office/powerpoint/2010/main" val="423551896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5" name="Titre 1"/>
          <p:cNvSpPr>
            <a:spLocks noGrp="1"/>
          </p:cNvSpPr>
          <p:nvPr>
            <p:ph type="title"/>
          </p:nvPr>
        </p:nvSpPr>
        <p:spPr>
          <a:xfrm>
            <a:off x="401127" y="215339"/>
            <a:ext cx="8527774" cy="384406"/>
          </a:xfrm>
        </p:spPr>
        <p:txBody>
          <a:bodyPr/>
          <a:lstStyle>
            <a:lvl1pPr>
              <a:defRPr>
                <a:solidFill>
                  <a:schemeClr val="tx1">
                    <a:lumMod val="65000"/>
                    <a:lumOff val="35000"/>
                  </a:schemeClr>
                </a:solidFill>
              </a:defRPr>
            </a:lvl1pPr>
          </a:lstStyle>
          <a:p>
            <a:r>
              <a:rPr lang="fr-FR" smtClean="0"/>
              <a:t>Modifiez le style du titre</a:t>
            </a:r>
            <a:endParaRPr lang="fr-CH" dirty="0"/>
          </a:p>
        </p:txBody>
      </p:sp>
      <p:sp>
        <p:nvSpPr>
          <p:cNvPr id="6" name="Espace réservé du texte 5"/>
          <p:cNvSpPr>
            <a:spLocks noGrp="1"/>
          </p:cNvSpPr>
          <p:nvPr>
            <p:ph type="body" sz="quarter" idx="10"/>
          </p:nvPr>
        </p:nvSpPr>
        <p:spPr>
          <a:xfrm>
            <a:off x="755236" y="680697"/>
            <a:ext cx="8181616" cy="287542"/>
          </a:xfrm>
        </p:spPr>
        <p:txBody>
          <a:bodyPr/>
          <a:lstStyle>
            <a:lvl1pPr marL="0" indent="0">
              <a:buNone/>
              <a:defRPr sz="2000">
                <a:solidFill>
                  <a:schemeClr val="bg1">
                    <a:lumMod val="65000"/>
                  </a:schemeClr>
                </a:solidFill>
              </a:defRPr>
            </a:lvl1pPr>
          </a:lstStyle>
          <a:p>
            <a:pPr lvl="0"/>
            <a:r>
              <a:rPr lang="fr-FR" smtClean="0"/>
              <a:t>Modifier les styles du texte du masque</a:t>
            </a:r>
          </a:p>
        </p:txBody>
      </p:sp>
    </p:spTree>
    <p:extLst>
      <p:ext uri="{BB962C8B-B14F-4D97-AF65-F5344CB8AC3E}">
        <p14:creationId xmlns:p14="http://schemas.microsoft.com/office/powerpoint/2010/main" val="136825813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46886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04787"/>
            <a:ext cx="3008313" cy="871538"/>
          </a:xfrm>
        </p:spPr>
        <p:txBody>
          <a:bodyPr anchor="b"/>
          <a:lstStyle>
            <a:lvl1pPr algn="l">
              <a:defRPr sz="2000" b="1">
                <a:solidFill>
                  <a:schemeClr val="tx1">
                    <a:lumMod val="65000"/>
                    <a:lumOff val="35000"/>
                  </a:schemeClr>
                </a:solidFill>
              </a:defRPr>
            </a:lvl1pPr>
          </a:lstStyle>
          <a:p>
            <a:r>
              <a:rPr lang="fr-FR" smtClean="0"/>
              <a:t>Modifiez le style du titre</a:t>
            </a:r>
            <a:endParaRPr lang="fr-CH" dirty="0"/>
          </a:p>
        </p:txBody>
      </p:sp>
      <p:sp>
        <p:nvSpPr>
          <p:cNvPr id="3" name="Espace réservé du contenu 2"/>
          <p:cNvSpPr>
            <a:spLocks noGrp="1"/>
          </p:cNvSpPr>
          <p:nvPr>
            <p:ph idx="1"/>
          </p:nvPr>
        </p:nvSpPr>
        <p:spPr>
          <a:xfrm>
            <a:off x="3575050" y="204789"/>
            <a:ext cx="5111750" cy="4389835"/>
          </a:xfrm>
        </p:spPr>
        <p:txBody>
          <a:bodyPr/>
          <a:lstStyle>
            <a:lvl1pPr marL="342900" indent="-260350">
              <a:buClr>
                <a:srgbClr val="1695C6"/>
              </a:buClr>
              <a:defRPr sz="2800">
                <a:solidFill>
                  <a:schemeClr val="tx1">
                    <a:lumMod val="65000"/>
                    <a:lumOff val="35000"/>
                  </a:schemeClr>
                </a:solidFill>
              </a:defRPr>
            </a:lvl1pPr>
            <a:lvl2pPr marL="742950" indent="-285750">
              <a:buClr>
                <a:srgbClr val="CE638F"/>
              </a:buClr>
              <a:buFont typeface="Wingdings 3" panose="05040102010807070707" pitchFamily="18" charset="2"/>
              <a:buChar char="&quot;"/>
              <a:defRPr sz="2400">
                <a:solidFill>
                  <a:schemeClr val="tx1">
                    <a:lumMod val="65000"/>
                    <a:lumOff val="35000"/>
                  </a:schemeClr>
                </a:solidFill>
              </a:defRPr>
            </a:lvl2pPr>
            <a:lvl3pPr marL="1143000" indent="-228600">
              <a:buClr>
                <a:srgbClr val="5B4293"/>
              </a:buClr>
              <a:buFont typeface="Arial" panose="020B0604020202020204" pitchFamily="34" charset="0"/>
              <a:buChar char="−"/>
              <a:defRPr sz="2000">
                <a:solidFill>
                  <a:schemeClr val="tx1">
                    <a:lumMod val="65000"/>
                    <a:lumOff val="35000"/>
                  </a:schemeClr>
                </a:solidFill>
              </a:defRPr>
            </a:lvl3pPr>
            <a:lvl4pPr>
              <a:defRPr sz="2000">
                <a:solidFill>
                  <a:schemeClr val="tx1">
                    <a:lumMod val="65000"/>
                    <a:lumOff val="35000"/>
                  </a:schemeClr>
                </a:solidFill>
              </a:defRPr>
            </a:lvl4pPr>
            <a:lvl5pPr>
              <a:defRPr sz="2000">
                <a:solidFill>
                  <a:schemeClr val="tx1">
                    <a:lumMod val="65000"/>
                    <a:lumOff val="35000"/>
                  </a:schemeClr>
                </a:solidFill>
              </a:defRPr>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p:txBody>
      </p:sp>
      <p:sp>
        <p:nvSpPr>
          <p:cNvPr id="4" name="Espace réservé du texte 3"/>
          <p:cNvSpPr>
            <a:spLocks noGrp="1"/>
          </p:cNvSpPr>
          <p:nvPr>
            <p:ph type="body" sz="half" idx="2"/>
          </p:nvPr>
        </p:nvSpPr>
        <p:spPr>
          <a:xfrm>
            <a:off x="457202" y="1076327"/>
            <a:ext cx="3008313" cy="3518297"/>
          </a:xfrm>
        </p:spPr>
        <p:txBody>
          <a:bodyPr/>
          <a:lstStyle>
            <a:lvl1pPr marL="0" indent="0">
              <a:buNone/>
              <a:defRPr sz="1400">
                <a:solidFill>
                  <a:schemeClr val="bg1">
                    <a:lumMod val="6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Tree>
    <p:extLst>
      <p:ext uri="{BB962C8B-B14F-4D97-AF65-F5344CB8AC3E}">
        <p14:creationId xmlns:p14="http://schemas.microsoft.com/office/powerpoint/2010/main" val="83491435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5978"/>
            <a:ext cx="8229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noProof="0" dirty="0" smtClean="0"/>
              <a:t>Cliquez pour modifier le style du titre</a:t>
            </a:r>
          </a:p>
        </p:txBody>
      </p:sp>
      <p:sp>
        <p:nvSpPr>
          <p:cNvPr id="1027" name="Rectangle 3"/>
          <p:cNvSpPr>
            <a:spLocks noGrp="1" noChangeArrowheads="1"/>
          </p:cNvSpPr>
          <p:nvPr>
            <p:ph type="body" idx="1"/>
          </p:nvPr>
        </p:nvSpPr>
        <p:spPr bwMode="auto">
          <a:xfrm>
            <a:off x="457200" y="1221582"/>
            <a:ext cx="8229600" cy="3025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noProof="0" dirty="0" smtClean="0"/>
              <a:t>Cliquez pour modifier les styles du texte du masque</a:t>
            </a:r>
          </a:p>
          <a:p>
            <a:pPr lvl="1"/>
            <a:r>
              <a:rPr lang="fr-FR" altLang="fr-FR" noProof="0" dirty="0" smtClean="0"/>
              <a:t>Deuxième niveau</a:t>
            </a:r>
          </a:p>
          <a:p>
            <a:pPr lvl="2"/>
            <a:r>
              <a:rPr lang="fr-FR" altLang="fr-FR" noProof="0" dirty="0" smtClean="0"/>
              <a:t>Troisième niveau</a:t>
            </a: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iming>
    <p:tnLst>
      <p:par>
        <p:cTn id="1" dur="indefinite" restart="never" nodeType="tmRoot"/>
      </p:par>
    </p:tnLst>
  </p:timing>
  <p:hf hdr="0"/>
  <p:txStyles>
    <p:titleStyle>
      <a:lvl1pPr algn="l" rtl="0" eaLnBrk="1" fontAlgn="base" hangingPunct="1">
        <a:spcBef>
          <a:spcPct val="0"/>
        </a:spcBef>
        <a:spcAft>
          <a:spcPct val="0"/>
        </a:spcAft>
        <a:defRPr sz="3200" b="1">
          <a:solidFill>
            <a:schemeClr val="tx2"/>
          </a:solidFill>
          <a:latin typeface="+mj-lt"/>
          <a:ea typeface="+mj-ea"/>
          <a:cs typeface="+mj-cs"/>
        </a:defRPr>
      </a:lvl1pPr>
      <a:lvl2pPr algn="l" rtl="0" eaLnBrk="1" fontAlgn="base" hangingPunct="1">
        <a:spcBef>
          <a:spcPct val="0"/>
        </a:spcBef>
        <a:spcAft>
          <a:spcPct val="0"/>
        </a:spcAft>
        <a:defRPr sz="3200" b="1">
          <a:solidFill>
            <a:schemeClr val="tx2"/>
          </a:solidFill>
          <a:latin typeface="Arial" charset="0"/>
        </a:defRPr>
      </a:lvl2pPr>
      <a:lvl3pPr algn="l" rtl="0" eaLnBrk="1" fontAlgn="base" hangingPunct="1">
        <a:spcBef>
          <a:spcPct val="0"/>
        </a:spcBef>
        <a:spcAft>
          <a:spcPct val="0"/>
        </a:spcAft>
        <a:defRPr sz="3200" b="1">
          <a:solidFill>
            <a:schemeClr val="tx2"/>
          </a:solidFill>
          <a:latin typeface="Arial" charset="0"/>
        </a:defRPr>
      </a:lvl3pPr>
      <a:lvl4pPr algn="l" rtl="0" eaLnBrk="1" fontAlgn="base" hangingPunct="1">
        <a:spcBef>
          <a:spcPct val="0"/>
        </a:spcBef>
        <a:spcAft>
          <a:spcPct val="0"/>
        </a:spcAft>
        <a:defRPr sz="3200" b="1">
          <a:solidFill>
            <a:schemeClr val="tx2"/>
          </a:solidFill>
          <a:latin typeface="Arial" charset="0"/>
        </a:defRPr>
      </a:lvl4pPr>
      <a:lvl5pPr algn="l" rtl="0" eaLnBrk="1" fontAlgn="base" hangingPunct="1">
        <a:spcBef>
          <a:spcPct val="0"/>
        </a:spcBef>
        <a:spcAft>
          <a:spcPct val="0"/>
        </a:spcAft>
        <a:defRPr sz="3200" b="1">
          <a:solidFill>
            <a:schemeClr val="tx2"/>
          </a:solidFill>
          <a:latin typeface="Arial" charset="0"/>
        </a:defRPr>
      </a:lvl5pPr>
      <a:lvl6pPr marL="457200" algn="l" rtl="0" eaLnBrk="1" fontAlgn="base" hangingPunct="1">
        <a:spcBef>
          <a:spcPct val="0"/>
        </a:spcBef>
        <a:spcAft>
          <a:spcPct val="0"/>
        </a:spcAft>
        <a:defRPr sz="3200" b="1">
          <a:solidFill>
            <a:schemeClr val="tx2"/>
          </a:solidFill>
          <a:latin typeface="Arial" charset="0"/>
        </a:defRPr>
      </a:lvl6pPr>
      <a:lvl7pPr marL="914400" algn="l" rtl="0" eaLnBrk="1" fontAlgn="base" hangingPunct="1">
        <a:spcBef>
          <a:spcPct val="0"/>
        </a:spcBef>
        <a:spcAft>
          <a:spcPct val="0"/>
        </a:spcAft>
        <a:defRPr sz="3200" b="1">
          <a:solidFill>
            <a:schemeClr val="tx2"/>
          </a:solidFill>
          <a:latin typeface="Arial" charset="0"/>
        </a:defRPr>
      </a:lvl7pPr>
      <a:lvl8pPr marL="1371600" algn="l" rtl="0" eaLnBrk="1" fontAlgn="base" hangingPunct="1">
        <a:spcBef>
          <a:spcPct val="0"/>
        </a:spcBef>
        <a:spcAft>
          <a:spcPct val="0"/>
        </a:spcAft>
        <a:defRPr sz="3200" b="1">
          <a:solidFill>
            <a:schemeClr val="tx2"/>
          </a:solidFill>
          <a:latin typeface="Arial" charset="0"/>
        </a:defRPr>
      </a:lvl8pPr>
      <a:lvl9pPr marL="1828800" algn="l" rtl="0" eaLnBrk="1" fontAlgn="base" hangingPunct="1">
        <a:spcBef>
          <a:spcPct val="0"/>
        </a:spcBef>
        <a:spcAft>
          <a:spcPct val="0"/>
        </a:spcAft>
        <a:defRPr sz="3200" b="1">
          <a:solidFill>
            <a:schemeClr val="tx2"/>
          </a:solidFill>
          <a:latin typeface="Arial" charset="0"/>
        </a:defRPr>
      </a:lvl9pPr>
    </p:titleStyle>
    <p:bodyStyle>
      <a:lvl1pPr marL="342900" indent="-342900" algn="l" rtl="0" eaLnBrk="1" fontAlgn="base" hangingPunct="1">
        <a:spcBef>
          <a:spcPct val="20000"/>
        </a:spcBef>
        <a:spcAft>
          <a:spcPct val="0"/>
        </a:spcAft>
        <a:buSzPct val="95000"/>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sz="1600">
          <a:solidFill>
            <a:schemeClr val="tx1"/>
          </a:solidFill>
          <a:latin typeface="+mn-lt"/>
        </a:defRPr>
      </a:lvl3pPr>
      <a:lvl4pPr marL="1600200" indent="-228600" algn="l" rtl="0" eaLnBrk="1" fontAlgn="base" hangingPunct="1">
        <a:spcBef>
          <a:spcPct val="20000"/>
        </a:spcBef>
        <a:spcAft>
          <a:spcPct val="0"/>
        </a:spcAft>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ctrTitle"/>
          </p:nvPr>
        </p:nvSpPr>
        <p:spPr>
          <a:xfrm>
            <a:off x="346922" y="800378"/>
            <a:ext cx="4324313" cy="1568026"/>
          </a:xfrm>
        </p:spPr>
        <p:txBody>
          <a:bodyPr/>
          <a:lstStyle/>
          <a:p>
            <a:pPr algn="ctr" eaLnBrk="1" hangingPunct="1"/>
            <a:r>
              <a:rPr lang="fr-FR" altLang="fr-FR" dirty="0" smtClean="0"/>
              <a:t>Démarche d’innovation</a:t>
            </a:r>
            <a:br>
              <a:rPr lang="fr-FR" altLang="fr-FR" dirty="0" smtClean="0"/>
            </a:br>
            <a:r>
              <a:rPr lang="fr-FR" altLang="fr-FR" dirty="0" err="1" smtClean="0"/>
              <a:t>bottom</a:t>
            </a:r>
            <a:r>
              <a:rPr lang="fr-FR" altLang="fr-FR" dirty="0" smtClean="0"/>
              <a:t>-up</a:t>
            </a:r>
          </a:p>
        </p:txBody>
      </p:sp>
      <p:sp>
        <p:nvSpPr>
          <p:cNvPr id="3077" name="Rectangle 3"/>
          <p:cNvSpPr>
            <a:spLocks noGrp="1" noChangeArrowheads="1"/>
          </p:cNvSpPr>
          <p:nvPr>
            <p:ph type="subTitle" idx="4294967295"/>
          </p:nvPr>
        </p:nvSpPr>
        <p:spPr>
          <a:xfrm>
            <a:off x="498639" y="2747202"/>
            <a:ext cx="4039262" cy="1314450"/>
          </a:xfrm>
        </p:spPr>
        <p:txBody>
          <a:bodyPr/>
          <a:lstStyle/>
          <a:p>
            <a:pPr marL="0" indent="0" algn="ctr" eaLnBrk="1" hangingPunct="1">
              <a:buNone/>
            </a:pPr>
            <a:r>
              <a:rPr lang="fr-FR" altLang="fr-FR" sz="2000" dirty="0" smtClean="0">
                <a:solidFill>
                  <a:schemeClr val="bg1"/>
                </a:solidFill>
              </a:rPr>
              <a:t>Perspective sectorielle</a:t>
            </a:r>
          </a:p>
          <a:p>
            <a:pPr marL="0" indent="0" algn="ctr" eaLnBrk="1" hangingPunct="1">
              <a:buNone/>
            </a:pPr>
            <a:r>
              <a:rPr lang="fr-FR" altLang="fr-FR" sz="2000" dirty="0" smtClean="0">
                <a:solidFill>
                  <a:schemeClr val="bg1"/>
                </a:solidFill>
              </a:rPr>
              <a:t>Atelier du 29 juillet 2021</a:t>
            </a:r>
          </a:p>
        </p:txBody>
      </p:sp>
      <p:sp>
        <p:nvSpPr>
          <p:cNvPr id="2" name="Espace réservé de la date 1"/>
          <p:cNvSpPr>
            <a:spLocks noGrp="1"/>
          </p:cNvSpPr>
          <p:nvPr>
            <p:ph type="dt" sz="quarter" idx="10"/>
          </p:nvPr>
        </p:nvSpPr>
        <p:spPr>
          <a:xfrm>
            <a:off x="1430338" y="4517831"/>
            <a:ext cx="7480300" cy="75009"/>
          </a:xfrm>
        </p:spPr>
        <p:txBody>
          <a:bodyPr/>
          <a:lstStyle/>
          <a:p>
            <a:pPr>
              <a:defRPr/>
            </a:pPr>
            <a:r>
              <a:rPr lang="fr-FR" dirty="0" smtClean="0"/>
              <a:t>Office cantonal des systèmes d'information </a:t>
            </a:r>
            <a:r>
              <a:rPr lang="fr-FR" dirty="0"/>
              <a:t>et du </a:t>
            </a:r>
            <a:r>
              <a:rPr lang="fr-FR" dirty="0" smtClean="0"/>
              <a:t>numérique</a:t>
            </a:r>
          </a:p>
          <a:p>
            <a:pPr>
              <a:defRPr/>
            </a:pPr>
            <a:r>
              <a:rPr lang="fr-FR" dirty="0" smtClean="0"/>
              <a:t>Genève </a:t>
            </a:r>
            <a:r>
              <a:rPr lang="fr-FR" dirty="0" err="1" smtClean="0"/>
              <a:t>Lab</a:t>
            </a:r>
            <a:endParaRPr lang="fr-FR" dirty="0"/>
          </a:p>
        </p:txBody>
      </p:sp>
      <p:sp>
        <p:nvSpPr>
          <p:cNvPr id="3" name="Espace réservé du pied de page 2"/>
          <p:cNvSpPr>
            <a:spLocks noGrp="1"/>
          </p:cNvSpPr>
          <p:nvPr>
            <p:ph type="ftr" sz="quarter" idx="11"/>
          </p:nvPr>
        </p:nvSpPr>
        <p:spPr>
          <a:xfrm>
            <a:off x="1392239" y="4344618"/>
            <a:ext cx="7494587" cy="84535"/>
          </a:xfrm>
        </p:spPr>
        <p:txBody>
          <a:bodyPr/>
          <a:lstStyle/>
          <a:p>
            <a:pPr>
              <a:defRPr/>
            </a:pPr>
            <a:r>
              <a:rPr lang="fr-FR" dirty="0"/>
              <a:t>Département des infrastructures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648" y="0"/>
            <a:ext cx="7686704" cy="5143500"/>
          </a:xfrm>
          <a:prstGeom prst="rect">
            <a:avLst/>
          </a:prstGeom>
        </p:spPr>
      </p:pic>
    </p:spTree>
    <p:extLst>
      <p:ext uri="{BB962C8B-B14F-4D97-AF65-F5344CB8AC3E}">
        <p14:creationId xmlns:p14="http://schemas.microsoft.com/office/powerpoint/2010/main" val="2072717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rotWithShape="1">
          <a:blip r:embed="rId3">
            <a:extLst>
              <a:ext uri="{28A0092B-C50C-407E-A947-70E740481C1C}">
                <a14:useLocalDpi xmlns:a14="http://schemas.microsoft.com/office/drawing/2010/main" val="0"/>
              </a:ext>
            </a:extLst>
          </a:blip>
          <a:srcRect l="10588" r="11008"/>
          <a:stretch/>
        </p:blipFill>
        <p:spPr>
          <a:xfrm>
            <a:off x="968188" y="0"/>
            <a:ext cx="7169204" cy="5143500"/>
          </a:xfrm>
          <a:prstGeom prst="rect">
            <a:avLst/>
          </a:prstGeom>
        </p:spPr>
      </p:pic>
    </p:spTree>
    <p:extLst>
      <p:ext uri="{BB962C8B-B14F-4D97-AF65-F5344CB8AC3E}">
        <p14:creationId xmlns:p14="http://schemas.microsoft.com/office/powerpoint/2010/main" val="36239800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p:cNvPicPr>
            <a:picLocks noChangeAspect="1"/>
          </p:cNvPicPr>
          <p:nvPr/>
        </p:nvPicPr>
        <p:blipFill rotWithShape="1">
          <a:blip r:embed="rId3">
            <a:extLst>
              <a:ext uri="{28A0092B-C50C-407E-A947-70E740481C1C}">
                <a14:useLocalDpi xmlns:a14="http://schemas.microsoft.com/office/drawing/2010/main" val="0"/>
              </a:ext>
            </a:extLst>
          </a:blip>
          <a:srcRect l="10588" r="11008"/>
          <a:stretch/>
        </p:blipFill>
        <p:spPr>
          <a:xfrm>
            <a:off x="6828133" y="134111"/>
            <a:ext cx="2094364" cy="1502588"/>
          </a:xfrm>
          <a:prstGeom prst="rect">
            <a:avLst/>
          </a:prstGeom>
        </p:spPr>
      </p:pic>
      <p:pic>
        <p:nvPicPr>
          <p:cNvPr id="8" name="Image 7"/>
          <p:cNvPicPr>
            <a:picLocks noChangeAspect="1"/>
          </p:cNvPicPr>
          <p:nvPr/>
        </p:nvPicPr>
        <p:blipFill rotWithShape="1">
          <a:blip r:embed="rId3">
            <a:extLst>
              <a:ext uri="{28A0092B-C50C-407E-A947-70E740481C1C}">
                <a14:useLocalDpi xmlns:a14="http://schemas.microsoft.com/office/drawing/2010/main" val="0"/>
              </a:ext>
            </a:extLst>
          </a:blip>
          <a:srcRect l="34454" t="12549" r="32269" b="4986"/>
          <a:stretch/>
        </p:blipFill>
        <p:spPr>
          <a:xfrm>
            <a:off x="3150454" y="645458"/>
            <a:ext cx="3042877" cy="4241587"/>
          </a:xfrm>
          <a:prstGeom prst="rect">
            <a:avLst/>
          </a:prstGeom>
        </p:spPr>
      </p:pic>
      <p:sp>
        <p:nvSpPr>
          <p:cNvPr id="5" name="Rectangle 4"/>
          <p:cNvSpPr/>
          <p:nvPr/>
        </p:nvSpPr>
        <p:spPr>
          <a:xfrm>
            <a:off x="8366632" y="330413"/>
            <a:ext cx="504000" cy="1220869"/>
          </a:xfrm>
          <a:prstGeom prst="rect">
            <a:avLst/>
          </a:prstGeom>
          <a:solidFill>
            <a:schemeClr val="bg1">
              <a:lumMod val="8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Rectangle 5"/>
          <p:cNvSpPr/>
          <p:nvPr/>
        </p:nvSpPr>
        <p:spPr>
          <a:xfrm>
            <a:off x="6946265" y="330413"/>
            <a:ext cx="504000" cy="1220869"/>
          </a:xfrm>
          <a:prstGeom prst="rect">
            <a:avLst/>
          </a:prstGeom>
          <a:solidFill>
            <a:schemeClr val="bg1">
              <a:lumMod val="8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31161442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rotWithShape="1">
          <a:blip r:embed="rId3">
            <a:extLst>
              <a:ext uri="{28A0092B-C50C-407E-A947-70E740481C1C}">
                <a14:useLocalDpi xmlns:a14="http://schemas.microsoft.com/office/drawing/2010/main" val="0"/>
              </a:ext>
            </a:extLst>
          </a:blip>
          <a:srcRect l="10588" t="12398" r="65295" b="5136"/>
          <a:stretch/>
        </p:blipFill>
        <p:spPr>
          <a:xfrm>
            <a:off x="968188" y="637774"/>
            <a:ext cx="2205318" cy="4241587"/>
          </a:xfrm>
          <a:prstGeom prst="rect">
            <a:avLst/>
          </a:prstGeom>
        </p:spPr>
      </p:pic>
      <p:pic>
        <p:nvPicPr>
          <p:cNvPr id="7" name="Image 6"/>
          <p:cNvPicPr>
            <a:picLocks noChangeAspect="1"/>
          </p:cNvPicPr>
          <p:nvPr/>
        </p:nvPicPr>
        <p:blipFill rotWithShape="1">
          <a:blip r:embed="rId3">
            <a:extLst>
              <a:ext uri="{28A0092B-C50C-407E-A947-70E740481C1C}">
                <a14:useLocalDpi xmlns:a14="http://schemas.microsoft.com/office/drawing/2010/main" val="0"/>
              </a:ext>
            </a:extLst>
          </a:blip>
          <a:srcRect l="10588" r="11008"/>
          <a:stretch/>
        </p:blipFill>
        <p:spPr>
          <a:xfrm>
            <a:off x="6828133" y="134111"/>
            <a:ext cx="2094364" cy="1502588"/>
          </a:xfrm>
          <a:prstGeom prst="rect">
            <a:avLst/>
          </a:prstGeom>
        </p:spPr>
      </p:pic>
      <p:sp>
        <p:nvSpPr>
          <p:cNvPr id="8" name="Rectangle 7"/>
          <p:cNvSpPr/>
          <p:nvPr/>
        </p:nvSpPr>
        <p:spPr>
          <a:xfrm>
            <a:off x="7480301" y="319088"/>
            <a:ext cx="1381760" cy="1232193"/>
          </a:xfrm>
          <a:prstGeom prst="rect">
            <a:avLst/>
          </a:prstGeom>
          <a:solidFill>
            <a:schemeClr val="bg1">
              <a:lumMod val="8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15687794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rotWithShape="1">
          <a:blip r:embed="rId3">
            <a:extLst>
              <a:ext uri="{28A0092B-C50C-407E-A947-70E740481C1C}">
                <a14:useLocalDpi xmlns:a14="http://schemas.microsoft.com/office/drawing/2010/main" val="0"/>
              </a:ext>
            </a:extLst>
          </a:blip>
          <a:srcRect l="10588" r="11008"/>
          <a:stretch/>
        </p:blipFill>
        <p:spPr>
          <a:xfrm>
            <a:off x="151062" y="119884"/>
            <a:ext cx="2094364" cy="1502588"/>
          </a:xfrm>
          <a:prstGeom prst="rect">
            <a:avLst/>
          </a:prstGeom>
        </p:spPr>
      </p:pic>
      <p:pic>
        <p:nvPicPr>
          <p:cNvPr id="7" name="Image 6"/>
          <p:cNvPicPr>
            <a:picLocks noChangeAspect="1"/>
          </p:cNvPicPr>
          <p:nvPr/>
        </p:nvPicPr>
        <p:blipFill rotWithShape="1">
          <a:blip r:embed="rId3">
            <a:extLst>
              <a:ext uri="{28A0092B-C50C-407E-A947-70E740481C1C}">
                <a14:useLocalDpi xmlns:a14="http://schemas.microsoft.com/office/drawing/2010/main" val="0"/>
              </a:ext>
            </a:extLst>
          </a:blip>
          <a:srcRect l="67563" t="12399" r="11008" b="4985"/>
          <a:stretch/>
        </p:blipFill>
        <p:spPr>
          <a:xfrm>
            <a:off x="6177962" y="637774"/>
            <a:ext cx="1959429" cy="4249271"/>
          </a:xfrm>
          <a:prstGeom prst="rect">
            <a:avLst/>
          </a:prstGeom>
        </p:spPr>
      </p:pic>
      <p:sp>
        <p:nvSpPr>
          <p:cNvPr id="5" name="Rectangle 4"/>
          <p:cNvSpPr/>
          <p:nvPr/>
        </p:nvSpPr>
        <p:spPr>
          <a:xfrm>
            <a:off x="270511" y="299677"/>
            <a:ext cx="1404000" cy="1236653"/>
          </a:xfrm>
          <a:prstGeom prst="rect">
            <a:avLst/>
          </a:prstGeom>
          <a:solidFill>
            <a:schemeClr val="bg1">
              <a:lumMod val="8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41548371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1F205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20177" y="405839"/>
            <a:ext cx="8527774" cy="384406"/>
          </a:xfrm>
        </p:spPr>
        <p:txBody>
          <a:bodyPr/>
          <a:lstStyle/>
          <a:p>
            <a:r>
              <a:rPr lang="fr-CH" dirty="0" smtClean="0">
                <a:solidFill>
                  <a:schemeClr val="bg1"/>
                </a:solidFill>
              </a:rPr>
              <a:t>Consignes (1/2)</a:t>
            </a:r>
            <a:endParaRPr lang="fr-CH" i="1" dirty="0">
              <a:solidFill>
                <a:schemeClr val="bg1"/>
              </a:solidFill>
            </a:endParaRPr>
          </a:p>
        </p:txBody>
      </p:sp>
      <p:sp>
        <p:nvSpPr>
          <p:cNvPr id="3" name="Espace réservé du contenu 2"/>
          <p:cNvSpPr>
            <a:spLocks noGrp="1"/>
          </p:cNvSpPr>
          <p:nvPr>
            <p:ph idx="1"/>
          </p:nvPr>
        </p:nvSpPr>
        <p:spPr>
          <a:xfrm>
            <a:off x="457200" y="1132828"/>
            <a:ext cx="8409214" cy="3572123"/>
          </a:xfrm>
        </p:spPr>
        <p:txBody>
          <a:bodyPr/>
          <a:lstStyle/>
          <a:p>
            <a:pPr>
              <a:buClr>
                <a:schemeClr val="bg1"/>
              </a:buClr>
            </a:pPr>
            <a:r>
              <a:rPr lang="fr-CH" sz="2000" dirty="0" smtClean="0">
                <a:solidFill>
                  <a:schemeClr val="bg1"/>
                </a:solidFill>
              </a:rPr>
              <a:t>Choisir un scénario</a:t>
            </a:r>
          </a:p>
          <a:p>
            <a:pPr>
              <a:buClr>
                <a:schemeClr val="bg1"/>
              </a:buClr>
            </a:pPr>
            <a:r>
              <a:rPr lang="fr-CH" sz="2000" dirty="0" smtClean="0">
                <a:solidFill>
                  <a:schemeClr val="bg1"/>
                </a:solidFill>
              </a:rPr>
              <a:t>Ebaucher une démarche en s’appuyant sur le scénario choisi</a:t>
            </a:r>
          </a:p>
          <a:p>
            <a:pPr>
              <a:buClr>
                <a:schemeClr val="bg1"/>
              </a:buClr>
            </a:pPr>
            <a:r>
              <a:rPr lang="fr-CH" sz="2000" dirty="0" smtClean="0">
                <a:solidFill>
                  <a:schemeClr val="bg1"/>
                </a:solidFill>
              </a:rPr>
              <a:t>Quelle(s) piste(s) pour chaque étape ?</a:t>
            </a:r>
          </a:p>
          <a:p>
            <a:pPr>
              <a:buClr>
                <a:schemeClr val="bg1"/>
              </a:buClr>
            </a:pPr>
            <a:r>
              <a:rPr lang="fr-CH" sz="2000" dirty="0" smtClean="0">
                <a:solidFill>
                  <a:schemeClr val="bg1"/>
                </a:solidFill>
              </a:rPr>
              <a:t>Elargir aux phases amont et aval (que </a:t>
            </a:r>
            <a:r>
              <a:rPr lang="fr-CH" sz="2000" dirty="0">
                <a:solidFill>
                  <a:schemeClr val="bg1"/>
                </a:solidFill>
              </a:rPr>
              <a:t>faire </a:t>
            </a:r>
            <a:r>
              <a:rPr lang="fr-CH" sz="2000" dirty="0" smtClean="0">
                <a:solidFill>
                  <a:schemeClr val="bg1"/>
                </a:solidFill>
              </a:rPr>
              <a:t>pour </a:t>
            </a:r>
            <a:r>
              <a:rPr lang="fr-CH" sz="2000" dirty="0">
                <a:solidFill>
                  <a:schemeClr val="bg1"/>
                </a:solidFill>
              </a:rPr>
              <a:t>informer, intéresser, </a:t>
            </a:r>
            <a:r>
              <a:rPr lang="fr-CH" sz="2000" dirty="0" smtClean="0">
                <a:solidFill>
                  <a:schemeClr val="bg1"/>
                </a:solidFill>
              </a:rPr>
              <a:t>engager, garder le lien et la motivation)</a:t>
            </a:r>
          </a:p>
          <a:p>
            <a:pPr marL="82550" indent="0" algn="ctr">
              <a:spcBef>
                <a:spcPts val="2400"/>
              </a:spcBef>
              <a:buClr>
                <a:schemeClr val="bg1"/>
              </a:buClr>
              <a:buNone/>
            </a:pPr>
            <a:r>
              <a:rPr lang="fr-CH" sz="2800" dirty="0" smtClean="0">
                <a:solidFill>
                  <a:schemeClr val="bg1"/>
                </a:solidFill>
              </a:rPr>
              <a:t>motivation </a:t>
            </a:r>
            <a:r>
              <a:rPr lang="fr-CH" sz="2800" dirty="0">
                <a:solidFill>
                  <a:schemeClr val="bg1"/>
                </a:solidFill>
              </a:rPr>
              <a:t>= progrès et sens</a:t>
            </a:r>
          </a:p>
          <a:p>
            <a:pPr marL="82550" indent="0">
              <a:buClr>
                <a:schemeClr val="bg1"/>
              </a:buClr>
              <a:buNone/>
            </a:pPr>
            <a:endParaRPr lang="fr-CH" sz="2000" dirty="0">
              <a:solidFill>
                <a:schemeClr val="bg1"/>
              </a:solidFill>
            </a:endParaRPr>
          </a:p>
          <a:p>
            <a:pPr>
              <a:buClr>
                <a:schemeClr val="bg1"/>
              </a:buClr>
            </a:pPr>
            <a:endParaRPr lang="fr-CH" sz="2000" dirty="0">
              <a:solidFill>
                <a:schemeClr val="bg1"/>
              </a:solidFill>
            </a:endParaRPr>
          </a:p>
          <a:p>
            <a:pPr marL="82550" indent="0">
              <a:buClr>
                <a:schemeClr val="bg1"/>
              </a:buClr>
              <a:buNone/>
            </a:pPr>
            <a:endParaRPr lang="fr-CH" sz="2000" dirty="0" smtClean="0">
              <a:solidFill>
                <a:schemeClr val="bg1"/>
              </a:solidFill>
            </a:endParaRPr>
          </a:p>
        </p:txBody>
      </p:sp>
      <p:sp>
        <p:nvSpPr>
          <p:cNvPr id="4" name="ZoneTexte 3"/>
          <p:cNvSpPr txBox="1"/>
          <p:nvPr/>
        </p:nvSpPr>
        <p:spPr>
          <a:xfrm>
            <a:off x="4986938" y="4476379"/>
            <a:ext cx="1997213" cy="276999"/>
          </a:xfrm>
          <a:prstGeom prst="rect">
            <a:avLst/>
          </a:prstGeom>
          <a:noFill/>
        </p:spPr>
        <p:txBody>
          <a:bodyPr wrap="none" rtlCol="0">
            <a:spAutoFit/>
          </a:bodyPr>
          <a:lstStyle/>
          <a:p>
            <a:r>
              <a:rPr lang="fr-CH" sz="1200" i="1" dirty="0" smtClean="0">
                <a:solidFill>
                  <a:schemeClr val="bg1"/>
                </a:solidFill>
              </a:rPr>
              <a:t>Th. Amabile &amp; S.J. Kramer</a:t>
            </a:r>
            <a:endParaRPr lang="fr-CH" sz="1200" i="1" dirty="0">
              <a:solidFill>
                <a:schemeClr val="bg1"/>
              </a:solidFill>
            </a:endParaRPr>
          </a:p>
        </p:txBody>
      </p:sp>
    </p:spTree>
    <p:extLst>
      <p:ext uri="{BB962C8B-B14F-4D97-AF65-F5344CB8AC3E}">
        <p14:creationId xmlns:p14="http://schemas.microsoft.com/office/powerpoint/2010/main" val="475255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1F205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20177" y="405839"/>
            <a:ext cx="8527774" cy="384406"/>
          </a:xfrm>
        </p:spPr>
        <p:txBody>
          <a:bodyPr/>
          <a:lstStyle/>
          <a:p>
            <a:r>
              <a:rPr lang="fr-CH" dirty="0" smtClean="0">
                <a:solidFill>
                  <a:schemeClr val="bg1"/>
                </a:solidFill>
              </a:rPr>
              <a:t>Consignes (2/2)</a:t>
            </a:r>
            <a:endParaRPr lang="fr-CH" i="1" dirty="0">
              <a:solidFill>
                <a:schemeClr val="bg1"/>
              </a:solidFill>
            </a:endParaRPr>
          </a:p>
        </p:txBody>
      </p:sp>
      <p:sp>
        <p:nvSpPr>
          <p:cNvPr id="3" name="Espace réservé du contenu 2"/>
          <p:cNvSpPr>
            <a:spLocks noGrp="1"/>
          </p:cNvSpPr>
          <p:nvPr>
            <p:ph idx="1"/>
          </p:nvPr>
        </p:nvSpPr>
        <p:spPr>
          <a:xfrm>
            <a:off x="457200" y="1132828"/>
            <a:ext cx="8409214" cy="3572123"/>
          </a:xfrm>
        </p:spPr>
        <p:txBody>
          <a:bodyPr/>
          <a:lstStyle/>
          <a:p>
            <a:pPr>
              <a:buClr>
                <a:schemeClr val="bg1"/>
              </a:buClr>
            </a:pPr>
            <a:r>
              <a:rPr lang="fr-CH" sz="2000" dirty="0" smtClean="0">
                <a:solidFill>
                  <a:schemeClr val="bg1"/>
                </a:solidFill>
              </a:rPr>
              <a:t>Se </a:t>
            </a:r>
            <a:r>
              <a:rPr lang="fr-CH" sz="2000" dirty="0">
                <a:solidFill>
                  <a:schemeClr val="bg1"/>
                </a:solidFill>
              </a:rPr>
              <a:t>mettre à la place des collaborateurs ou des managers</a:t>
            </a:r>
          </a:p>
          <a:p>
            <a:pPr>
              <a:buClr>
                <a:schemeClr val="bg1"/>
              </a:buClr>
            </a:pPr>
            <a:r>
              <a:rPr lang="fr-CH" sz="2000" dirty="0" smtClean="0">
                <a:solidFill>
                  <a:schemeClr val="bg1"/>
                </a:solidFill>
              </a:rPr>
              <a:t>En se basant sur le scénario fourni, proposer des pistes pour </a:t>
            </a:r>
            <a:br>
              <a:rPr lang="fr-CH" sz="2000" dirty="0" smtClean="0">
                <a:solidFill>
                  <a:schemeClr val="bg1"/>
                </a:solidFill>
              </a:rPr>
            </a:br>
            <a:r>
              <a:rPr lang="fr-CH" sz="2000" dirty="0" smtClean="0">
                <a:solidFill>
                  <a:schemeClr val="bg1"/>
                </a:solidFill>
              </a:rPr>
              <a:t>les différentes étapes de la démarche</a:t>
            </a:r>
          </a:p>
          <a:p>
            <a:pPr>
              <a:buClr>
                <a:schemeClr val="bg1"/>
              </a:buClr>
            </a:pPr>
            <a:r>
              <a:rPr lang="fr-CH" sz="2000" dirty="0" smtClean="0">
                <a:solidFill>
                  <a:schemeClr val="bg1"/>
                </a:solidFill>
              </a:rPr>
              <a:t>Evaluer ces pistes (facteurs humains principalement) </a:t>
            </a:r>
          </a:p>
          <a:p>
            <a:pPr>
              <a:buClr>
                <a:schemeClr val="bg1"/>
              </a:buClr>
            </a:pPr>
            <a:endParaRPr lang="fr-CH" sz="2000" dirty="0">
              <a:solidFill>
                <a:schemeClr val="bg1"/>
              </a:solidFill>
            </a:endParaRPr>
          </a:p>
          <a:p>
            <a:pPr marL="82550" indent="0" algn="ctr">
              <a:buClr>
                <a:schemeClr val="bg1"/>
              </a:buClr>
              <a:buNone/>
            </a:pPr>
            <a:r>
              <a:rPr lang="fr-CH" sz="2800" dirty="0" smtClean="0">
                <a:solidFill>
                  <a:schemeClr val="bg1"/>
                </a:solidFill>
              </a:rPr>
              <a:t>concret / simple / engageant </a:t>
            </a:r>
            <a:endParaRPr lang="fr-CH" sz="2800" dirty="0">
              <a:solidFill>
                <a:schemeClr val="bg1"/>
              </a:solidFill>
            </a:endParaRPr>
          </a:p>
          <a:p>
            <a:pPr>
              <a:buClr>
                <a:schemeClr val="bg1"/>
              </a:buClr>
            </a:pPr>
            <a:endParaRPr lang="fr-CH" sz="2000" dirty="0" smtClean="0">
              <a:solidFill>
                <a:schemeClr val="bg1"/>
              </a:solidFill>
            </a:endParaRPr>
          </a:p>
        </p:txBody>
      </p:sp>
    </p:spTree>
    <p:extLst>
      <p:ext uri="{BB962C8B-B14F-4D97-AF65-F5344CB8AC3E}">
        <p14:creationId xmlns:p14="http://schemas.microsoft.com/office/powerpoint/2010/main" val="3579738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8" name="Ima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1686" y="0"/>
            <a:ext cx="5320627" cy="5143500"/>
          </a:xfrm>
          <a:prstGeom prst="rect">
            <a:avLst/>
          </a:prstGeom>
          <a:ln>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8537350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sp>
        <p:nvSpPr>
          <p:cNvPr id="7" name="Titre 1"/>
          <p:cNvSpPr txBox="1">
            <a:spLocks/>
          </p:cNvSpPr>
          <p:nvPr/>
        </p:nvSpPr>
        <p:spPr bwMode="auto">
          <a:xfrm>
            <a:off x="436563" y="191041"/>
            <a:ext cx="7772400" cy="805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b="1">
                <a:solidFill>
                  <a:schemeClr val="tx1">
                    <a:lumMod val="65000"/>
                    <a:lumOff val="35000"/>
                  </a:schemeClr>
                </a:solidFill>
                <a:latin typeface="+mj-lt"/>
                <a:ea typeface="+mj-ea"/>
                <a:cs typeface="+mj-cs"/>
              </a:defRPr>
            </a:lvl1pPr>
            <a:lvl2pPr algn="l" rtl="0" eaLnBrk="1" fontAlgn="base" hangingPunct="1">
              <a:spcBef>
                <a:spcPct val="0"/>
              </a:spcBef>
              <a:spcAft>
                <a:spcPct val="0"/>
              </a:spcAft>
              <a:defRPr sz="3200" b="1">
                <a:solidFill>
                  <a:schemeClr val="tx2"/>
                </a:solidFill>
                <a:latin typeface="Arial" charset="0"/>
              </a:defRPr>
            </a:lvl2pPr>
            <a:lvl3pPr algn="l" rtl="0" eaLnBrk="1" fontAlgn="base" hangingPunct="1">
              <a:spcBef>
                <a:spcPct val="0"/>
              </a:spcBef>
              <a:spcAft>
                <a:spcPct val="0"/>
              </a:spcAft>
              <a:defRPr sz="3200" b="1">
                <a:solidFill>
                  <a:schemeClr val="tx2"/>
                </a:solidFill>
                <a:latin typeface="Arial" charset="0"/>
              </a:defRPr>
            </a:lvl3pPr>
            <a:lvl4pPr algn="l" rtl="0" eaLnBrk="1" fontAlgn="base" hangingPunct="1">
              <a:spcBef>
                <a:spcPct val="0"/>
              </a:spcBef>
              <a:spcAft>
                <a:spcPct val="0"/>
              </a:spcAft>
              <a:defRPr sz="3200" b="1">
                <a:solidFill>
                  <a:schemeClr val="tx2"/>
                </a:solidFill>
                <a:latin typeface="Arial" charset="0"/>
              </a:defRPr>
            </a:lvl4pPr>
            <a:lvl5pPr algn="l" rtl="0" eaLnBrk="1" fontAlgn="base" hangingPunct="1">
              <a:spcBef>
                <a:spcPct val="0"/>
              </a:spcBef>
              <a:spcAft>
                <a:spcPct val="0"/>
              </a:spcAft>
              <a:defRPr sz="3200" b="1">
                <a:solidFill>
                  <a:schemeClr val="tx2"/>
                </a:solidFill>
                <a:latin typeface="Arial" charset="0"/>
              </a:defRPr>
            </a:lvl5pPr>
            <a:lvl6pPr marL="457200" algn="l" rtl="0" eaLnBrk="1" fontAlgn="base" hangingPunct="1">
              <a:spcBef>
                <a:spcPct val="0"/>
              </a:spcBef>
              <a:spcAft>
                <a:spcPct val="0"/>
              </a:spcAft>
              <a:defRPr sz="3200" b="1">
                <a:solidFill>
                  <a:schemeClr val="tx2"/>
                </a:solidFill>
                <a:latin typeface="Arial" charset="0"/>
              </a:defRPr>
            </a:lvl6pPr>
            <a:lvl7pPr marL="914400" algn="l" rtl="0" eaLnBrk="1" fontAlgn="base" hangingPunct="1">
              <a:spcBef>
                <a:spcPct val="0"/>
              </a:spcBef>
              <a:spcAft>
                <a:spcPct val="0"/>
              </a:spcAft>
              <a:defRPr sz="3200" b="1">
                <a:solidFill>
                  <a:schemeClr val="tx2"/>
                </a:solidFill>
                <a:latin typeface="Arial" charset="0"/>
              </a:defRPr>
            </a:lvl7pPr>
            <a:lvl8pPr marL="1371600" algn="l" rtl="0" eaLnBrk="1" fontAlgn="base" hangingPunct="1">
              <a:spcBef>
                <a:spcPct val="0"/>
              </a:spcBef>
              <a:spcAft>
                <a:spcPct val="0"/>
              </a:spcAft>
              <a:defRPr sz="3200" b="1">
                <a:solidFill>
                  <a:schemeClr val="tx2"/>
                </a:solidFill>
                <a:latin typeface="Arial" charset="0"/>
              </a:defRPr>
            </a:lvl8pPr>
            <a:lvl9pPr marL="1828800" algn="l" rtl="0" eaLnBrk="1" fontAlgn="base" hangingPunct="1">
              <a:spcBef>
                <a:spcPct val="0"/>
              </a:spcBef>
              <a:spcAft>
                <a:spcPct val="0"/>
              </a:spcAft>
              <a:defRPr sz="3200" b="1">
                <a:solidFill>
                  <a:schemeClr val="tx2"/>
                </a:solidFill>
                <a:latin typeface="Arial" charset="0"/>
              </a:defRPr>
            </a:lvl9pPr>
          </a:lstStyle>
          <a:p>
            <a:r>
              <a:rPr lang="fr-CH" kern="0" dirty="0" smtClean="0">
                <a:solidFill>
                  <a:schemeClr val="tx1"/>
                </a:solidFill>
              </a:rPr>
              <a:t>Scénario</a:t>
            </a:r>
            <a:r>
              <a:rPr lang="fr-CH" kern="0" dirty="0" smtClean="0">
                <a:solidFill>
                  <a:schemeClr val="bg1"/>
                </a:solidFill>
              </a:rPr>
              <a:t> </a:t>
            </a:r>
            <a:r>
              <a:rPr lang="fr-CH" kern="0" dirty="0" smtClean="0">
                <a:solidFill>
                  <a:schemeClr val="tx1"/>
                </a:solidFill>
              </a:rPr>
              <a:t>1</a:t>
            </a:r>
            <a:endParaRPr lang="fr-CH" kern="0" dirty="0">
              <a:solidFill>
                <a:schemeClr val="tx1"/>
              </a:solidFill>
            </a:endParaRPr>
          </a:p>
        </p:txBody>
      </p:sp>
      <p:sp>
        <p:nvSpPr>
          <p:cNvPr id="8" name="Espace réservé du contenu 2"/>
          <p:cNvSpPr txBox="1">
            <a:spLocks/>
          </p:cNvSpPr>
          <p:nvPr/>
        </p:nvSpPr>
        <p:spPr bwMode="auto">
          <a:xfrm>
            <a:off x="742950" y="1271163"/>
            <a:ext cx="7901588" cy="3272262"/>
          </a:xfrm>
          <a:prstGeom prst="rect">
            <a:avLst/>
          </a:prstGeom>
          <a:noFill/>
          <a:ln>
            <a:noFill/>
          </a:ln>
          <a:effectLst/>
          <a:extLst/>
        </p:spPr>
        <p:txBody>
          <a:bodyPr vert="horz" wrap="square" lIns="396000" tIns="144000" rIns="396000" bIns="252000" numCol="1" anchor="t" anchorCtr="0" compatLnSpc="1">
            <a:prstTxWarp prst="textNoShape">
              <a:avLst/>
            </a:prstTxWarp>
          </a:bodyPr>
          <a:lstStyle>
            <a:lvl1pPr marL="0" indent="0" algn="l" rtl="0" eaLnBrk="1" fontAlgn="base" hangingPunct="1">
              <a:spcBef>
                <a:spcPct val="20000"/>
              </a:spcBef>
              <a:spcAft>
                <a:spcPct val="0"/>
              </a:spcAft>
              <a:buSzPct val="95000"/>
              <a:buNone/>
              <a:defRPr sz="2000">
                <a:solidFill>
                  <a:schemeClr val="bg1">
                    <a:lumMod val="65000"/>
                  </a:schemeClr>
                </a:solidFill>
                <a:latin typeface="+mn-lt"/>
                <a:ea typeface="+mn-ea"/>
                <a:cs typeface="+mn-cs"/>
              </a:defRPr>
            </a:lvl1pPr>
            <a:lvl2pPr marL="457200" indent="0" algn="l" rtl="0" eaLnBrk="1" fontAlgn="base" hangingPunct="1">
              <a:spcBef>
                <a:spcPct val="20000"/>
              </a:spcBef>
              <a:spcAft>
                <a:spcPct val="0"/>
              </a:spcAft>
              <a:buNone/>
              <a:defRPr sz="1800">
                <a:solidFill>
                  <a:schemeClr val="tx1"/>
                </a:solidFill>
                <a:latin typeface="+mn-lt"/>
              </a:defRPr>
            </a:lvl2pPr>
            <a:lvl3pPr marL="914400" indent="0" algn="l" rtl="0" eaLnBrk="1" fontAlgn="base" hangingPunct="1">
              <a:spcBef>
                <a:spcPct val="20000"/>
              </a:spcBef>
              <a:spcAft>
                <a:spcPct val="0"/>
              </a:spcAft>
              <a:buNone/>
              <a:defRPr sz="1600">
                <a:solidFill>
                  <a:schemeClr val="tx1"/>
                </a:solidFill>
                <a:latin typeface="+mn-lt"/>
              </a:defRPr>
            </a:lvl3pPr>
            <a:lvl4pPr marL="1371600" indent="0" algn="l" rtl="0" eaLnBrk="1" fontAlgn="base" hangingPunct="1">
              <a:spcBef>
                <a:spcPct val="20000"/>
              </a:spcBef>
              <a:spcAft>
                <a:spcPct val="0"/>
              </a:spcAft>
              <a:buNone/>
              <a:defRPr sz="1400">
                <a:solidFill>
                  <a:schemeClr val="tx1"/>
                </a:solidFill>
                <a:latin typeface="+mn-lt"/>
              </a:defRPr>
            </a:lvl4pPr>
            <a:lvl5pPr marL="1828800" indent="0" algn="l" rtl="0" eaLnBrk="1" fontAlgn="base" hangingPunct="1">
              <a:spcBef>
                <a:spcPct val="20000"/>
              </a:spcBef>
              <a:spcAft>
                <a:spcPct val="0"/>
              </a:spcAft>
              <a:buNone/>
              <a:defRPr sz="1400">
                <a:solidFill>
                  <a:schemeClr val="tx1"/>
                </a:solidFill>
                <a:latin typeface="+mn-lt"/>
              </a:defRPr>
            </a:lvl5pPr>
            <a:lvl6pPr marL="2286000" indent="0" algn="l" rtl="0" eaLnBrk="1" fontAlgn="base" hangingPunct="1">
              <a:spcBef>
                <a:spcPct val="20000"/>
              </a:spcBef>
              <a:spcAft>
                <a:spcPct val="0"/>
              </a:spcAft>
              <a:buNone/>
              <a:defRPr sz="1400">
                <a:solidFill>
                  <a:schemeClr val="tx1"/>
                </a:solidFill>
                <a:latin typeface="+mn-lt"/>
              </a:defRPr>
            </a:lvl6pPr>
            <a:lvl7pPr marL="2743200" indent="0" algn="l" rtl="0" eaLnBrk="1" fontAlgn="base" hangingPunct="1">
              <a:spcBef>
                <a:spcPct val="20000"/>
              </a:spcBef>
              <a:spcAft>
                <a:spcPct val="0"/>
              </a:spcAft>
              <a:buNone/>
              <a:defRPr sz="1400">
                <a:solidFill>
                  <a:schemeClr val="tx1"/>
                </a:solidFill>
                <a:latin typeface="+mn-lt"/>
              </a:defRPr>
            </a:lvl7pPr>
            <a:lvl8pPr marL="3200400" indent="0" algn="l" rtl="0" eaLnBrk="1" fontAlgn="base" hangingPunct="1">
              <a:spcBef>
                <a:spcPct val="20000"/>
              </a:spcBef>
              <a:spcAft>
                <a:spcPct val="0"/>
              </a:spcAft>
              <a:buNone/>
              <a:defRPr sz="1400">
                <a:solidFill>
                  <a:schemeClr val="tx1"/>
                </a:solidFill>
                <a:latin typeface="+mn-lt"/>
              </a:defRPr>
            </a:lvl8pPr>
            <a:lvl9pPr marL="3657600" indent="0" algn="l" rtl="0" eaLnBrk="1" fontAlgn="base" hangingPunct="1">
              <a:spcBef>
                <a:spcPct val="20000"/>
              </a:spcBef>
              <a:spcAft>
                <a:spcPct val="0"/>
              </a:spcAft>
              <a:buNone/>
              <a:defRPr sz="1400">
                <a:solidFill>
                  <a:schemeClr val="tx1"/>
                </a:solidFill>
                <a:latin typeface="+mn-lt"/>
              </a:defRPr>
            </a:lvl9pPr>
          </a:lstStyle>
          <a:p>
            <a:pPr>
              <a:lnSpc>
                <a:spcPct val="120000"/>
              </a:lnSpc>
            </a:pPr>
            <a:r>
              <a:rPr lang="fr-CH" kern="0" dirty="0">
                <a:solidFill>
                  <a:schemeClr val="tx1"/>
                </a:solidFill>
              </a:rPr>
              <a:t>« </a:t>
            </a:r>
            <a:r>
              <a:rPr lang="fr-CH" kern="0" dirty="0" smtClean="0">
                <a:solidFill>
                  <a:schemeClr val="tx1"/>
                </a:solidFill>
              </a:rPr>
              <a:t>Chloé est assistante au service administratif et financier. Elle se rend compte quasi quotidiennement du temps qu’elle perd à effectuer une série de tâches fastidieuses qu’elle pense pouvoir remplacer par une procédure beaucoup plus simple.</a:t>
            </a:r>
          </a:p>
          <a:p>
            <a:pPr>
              <a:lnSpc>
                <a:spcPct val="120000"/>
              </a:lnSpc>
              <a:spcBef>
                <a:spcPts val="1200"/>
              </a:spcBef>
            </a:pPr>
            <a:r>
              <a:rPr lang="fr-CH" kern="0" dirty="0" smtClean="0">
                <a:solidFill>
                  <a:schemeClr val="tx1"/>
                </a:solidFill>
              </a:rPr>
              <a:t>Elle décide d’en parler à sa supérieure hiérarchique directe la prochaine fois qu’elle la rencontrera au café.</a:t>
            </a:r>
            <a:r>
              <a:rPr lang="fr-CH" kern="0" dirty="0">
                <a:solidFill>
                  <a:schemeClr val="tx1"/>
                </a:solidFill>
              </a:rPr>
              <a:t> »</a:t>
            </a:r>
          </a:p>
        </p:txBody>
      </p:sp>
    </p:spTree>
    <p:extLst>
      <p:ext uri="{BB962C8B-B14F-4D97-AF65-F5344CB8AC3E}">
        <p14:creationId xmlns:p14="http://schemas.microsoft.com/office/powerpoint/2010/main" val="15260890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sp>
        <p:nvSpPr>
          <p:cNvPr id="7" name="Titre 1"/>
          <p:cNvSpPr txBox="1">
            <a:spLocks/>
          </p:cNvSpPr>
          <p:nvPr/>
        </p:nvSpPr>
        <p:spPr bwMode="auto">
          <a:xfrm>
            <a:off x="436563" y="191041"/>
            <a:ext cx="7772400" cy="805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b="1">
                <a:solidFill>
                  <a:schemeClr val="tx1">
                    <a:lumMod val="65000"/>
                    <a:lumOff val="35000"/>
                  </a:schemeClr>
                </a:solidFill>
                <a:latin typeface="+mj-lt"/>
                <a:ea typeface="+mj-ea"/>
                <a:cs typeface="+mj-cs"/>
              </a:defRPr>
            </a:lvl1pPr>
            <a:lvl2pPr algn="l" rtl="0" eaLnBrk="1" fontAlgn="base" hangingPunct="1">
              <a:spcBef>
                <a:spcPct val="0"/>
              </a:spcBef>
              <a:spcAft>
                <a:spcPct val="0"/>
              </a:spcAft>
              <a:defRPr sz="3200" b="1">
                <a:solidFill>
                  <a:schemeClr val="tx2"/>
                </a:solidFill>
                <a:latin typeface="Arial" charset="0"/>
              </a:defRPr>
            </a:lvl2pPr>
            <a:lvl3pPr algn="l" rtl="0" eaLnBrk="1" fontAlgn="base" hangingPunct="1">
              <a:spcBef>
                <a:spcPct val="0"/>
              </a:spcBef>
              <a:spcAft>
                <a:spcPct val="0"/>
              </a:spcAft>
              <a:defRPr sz="3200" b="1">
                <a:solidFill>
                  <a:schemeClr val="tx2"/>
                </a:solidFill>
                <a:latin typeface="Arial" charset="0"/>
              </a:defRPr>
            </a:lvl3pPr>
            <a:lvl4pPr algn="l" rtl="0" eaLnBrk="1" fontAlgn="base" hangingPunct="1">
              <a:spcBef>
                <a:spcPct val="0"/>
              </a:spcBef>
              <a:spcAft>
                <a:spcPct val="0"/>
              </a:spcAft>
              <a:defRPr sz="3200" b="1">
                <a:solidFill>
                  <a:schemeClr val="tx2"/>
                </a:solidFill>
                <a:latin typeface="Arial" charset="0"/>
              </a:defRPr>
            </a:lvl4pPr>
            <a:lvl5pPr algn="l" rtl="0" eaLnBrk="1" fontAlgn="base" hangingPunct="1">
              <a:spcBef>
                <a:spcPct val="0"/>
              </a:spcBef>
              <a:spcAft>
                <a:spcPct val="0"/>
              </a:spcAft>
              <a:defRPr sz="3200" b="1">
                <a:solidFill>
                  <a:schemeClr val="tx2"/>
                </a:solidFill>
                <a:latin typeface="Arial" charset="0"/>
              </a:defRPr>
            </a:lvl5pPr>
            <a:lvl6pPr marL="457200" algn="l" rtl="0" eaLnBrk="1" fontAlgn="base" hangingPunct="1">
              <a:spcBef>
                <a:spcPct val="0"/>
              </a:spcBef>
              <a:spcAft>
                <a:spcPct val="0"/>
              </a:spcAft>
              <a:defRPr sz="3200" b="1">
                <a:solidFill>
                  <a:schemeClr val="tx2"/>
                </a:solidFill>
                <a:latin typeface="Arial" charset="0"/>
              </a:defRPr>
            </a:lvl6pPr>
            <a:lvl7pPr marL="914400" algn="l" rtl="0" eaLnBrk="1" fontAlgn="base" hangingPunct="1">
              <a:spcBef>
                <a:spcPct val="0"/>
              </a:spcBef>
              <a:spcAft>
                <a:spcPct val="0"/>
              </a:spcAft>
              <a:defRPr sz="3200" b="1">
                <a:solidFill>
                  <a:schemeClr val="tx2"/>
                </a:solidFill>
                <a:latin typeface="Arial" charset="0"/>
              </a:defRPr>
            </a:lvl7pPr>
            <a:lvl8pPr marL="1371600" algn="l" rtl="0" eaLnBrk="1" fontAlgn="base" hangingPunct="1">
              <a:spcBef>
                <a:spcPct val="0"/>
              </a:spcBef>
              <a:spcAft>
                <a:spcPct val="0"/>
              </a:spcAft>
              <a:defRPr sz="3200" b="1">
                <a:solidFill>
                  <a:schemeClr val="tx2"/>
                </a:solidFill>
                <a:latin typeface="Arial" charset="0"/>
              </a:defRPr>
            </a:lvl8pPr>
            <a:lvl9pPr marL="1828800" algn="l" rtl="0" eaLnBrk="1" fontAlgn="base" hangingPunct="1">
              <a:spcBef>
                <a:spcPct val="0"/>
              </a:spcBef>
              <a:spcAft>
                <a:spcPct val="0"/>
              </a:spcAft>
              <a:defRPr sz="3200" b="1">
                <a:solidFill>
                  <a:schemeClr val="tx2"/>
                </a:solidFill>
                <a:latin typeface="Arial" charset="0"/>
              </a:defRPr>
            </a:lvl9pPr>
          </a:lstStyle>
          <a:p>
            <a:r>
              <a:rPr lang="fr-CH" kern="0" dirty="0" smtClean="0">
                <a:solidFill>
                  <a:schemeClr val="tx1"/>
                </a:solidFill>
              </a:rPr>
              <a:t>Scénario 2</a:t>
            </a:r>
            <a:endParaRPr lang="fr-CH" kern="0" dirty="0">
              <a:solidFill>
                <a:schemeClr val="tx1"/>
              </a:solidFill>
            </a:endParaRPr>
          </a:p>
        </p:txBody>
      </p:sp>
      <p:sp>
        <p:nvSpPr>
          <p:cNvPr id="8" name="Espace réservé du contenu 2"/>
          <p:cNvSpPr txBox="1">
            <a:spLocks/>
          </p:cNvSpPr>
          <p:nvPr/>
        </p:nvSpPr>
        <p:spPr bwMode="auto">
          <a:xfrm>
            <a:off x="742950" y="1271163"/>
            <a:ext cx="7466013" cy="3272262"/>
          </a:xfrm>
          <a:prstGeom prst="rect">
            <a:avLst/>
          </a:prstGeom>
          <a:noFill/>
          <a:ln>
            <a:noFill/>
          </a:ln>
          <a:effectLst/>
          <a:extLst/>
        </p:spPr>
        <p:txBody>
          <a:bodyPr vert="horz" wrap="square" lIns="396000" tIns="144000" rIns="396000" bIns="252000" numCol="1" anchor="t" anchorCtr="0" compatLnSpc="1">
            <a:prstTxWarp prst="textNoShape">
              <a:avLst/>
            </a:prstTxWarp>
          </a:bodyPr>
          <a:lstStyle>
            <a:lvl1pPr marL="0" indent="0" algn="l" rtl="0" eaLnBrk="1" fontAlgn="base" hangingPunct="1">
              <a:spcBef>
                <a:spcPct val="20000"/>
              </a:spcBef>
              <a:spcAft>
                <a:spcPct val="0"/>
              </a:spcAft>
              <a:buSzPct val="95000"/>
              <a:buNone/>
              <a:defRPr sz="2000">
                <a:solidFill>
                  <a:schemeClr val="bg1">
                    <a:lumMod val="65000"/>
                  </a:schemeClr>
                </a:solidFill>
                <a:latin typeface="+mn-lt"/>
                <a:ea typeface="+mn-ea"/>
                <a:cs typeface="+mn-cs"/>
              </a:defRPr>
            </a:lvl1pPr>
            <a:lvl2pPr marL="457200" indent="0" algn="l" rtl="0" eaLnBrk="1" fontAlgn="base" hangingPunct="1">
              <a:spcBef>
                <a:spcPct val="20000"/>
              </a:spcBef>
              <a:spcAft>
                <a:spcPct val="0"/>
              </a:spcAft>
              <a:buNone/>
              <a:defRPr sz="1800">
                <a:solidFill>
                  <a:schemeClr val="tx1"/>
                </a:solidFill>
                <a:latin typeface="+mn-lt"/>
              </a:defRPr>
            </a:lvl2pPr>
            <a:lvl3pPr marL="914400" indent="0" algn="l" rtl="0" eaLnBrk="1" fontAlgn="base" hangingPunct="1">
              <a:spcBef>
                <a:spcPct val="20000"/>
              </a:spcBef>
              <a:spcAft>
                <a:spcPct val="0"/>
              </a:spcAft>
              <a:buNone/>
              <a:defRPr sz="1600">
                <a:solidFill>
                  <a:schemeClr val="tx1"/>
                </a:solidFill>
                <a:latin typeface="+mn-lt"/>
              </a:defRPr>
            </a:lvl3pPr>
            <a:lvl4pPr marL="1371600" indent="0" algn="l" rtl="0" eaLnBrk="1" fontAlgn="base" hangingPunct="1">
              <a:spcBef>
                <a:spcPct val="20000"/>
              </a:spcBef>
              <a:spcAft>
                <a:spcPct val="0"/>
              </a:spcAft>
              <a:buNone/>
              <a:defRPr sz="1400">
                <a:solidFill>
                  <a:schemeClr val="tx1"/>
                </a:solidFill>
                <a:latin typeface="+mn-lt"/>
              </a:defRPr>
            </a:lvl4pPr>
            <a:lvl5pPr marL="1828800" indent="0" algn="l" rtl="0" eaLnBrk="1" fontAlgn="base" hangingPunct="1">
              <a:spcBef>
                <a:spcPct val="20000"/>
              </a:spcBef>
              <a:spcAft>
                <a:spcPct val="0"/>
              </a:spcAft>
              <a:buNone/>
              <a:defRPr sz="1400">
                <a:solidFill>
                  <a:schemeClr val="tx1"/>
                </a:solidFill>
                <a:latin typeface="+mn-lt"/>
              </a:defRPr>
            </a:lvl5pPr>
            <a:lvl6pPr marL="2286000" indent="0" algn="l" rtl="0" eaLnBrk="1" fontAlgn="base" hangingPunct="1">
              <a:spcBef>
                <a:spcPct val="20000"/>
              </a:spcBef>
              <a:spcAft>
                <a:spcPct val="0"/>
              </a:spcAft>
              <a:buNone/>
              <a:defRPr sz="1400">
                <a:solidFill>
                  <a:schemeClr val="tx1"/>
                </a:solidFill>
                <a:latin typeface="+mn-lt"/>
              </a:defRPr>
            </a:lvl6pPr>
            <a:lvl7pPr marL="2743200" indent="0" algn="l" rtl="0" eaLnBrk="1" fontAlgn="base" hangingPunct="1">
              <a:spcBef>
                <a:spcPct val="20000"/>
              </a:spcBef>
              <a:spcAft>
                <a:spcPct val="0"/>
              </a:spcAft>
              <a:buNone/>
              <a:defRPr sz="1400">
                <a:solidFill>
                  <a:schemeClr val="tx1"/>
                </a:solidFill>
                <a:latin typeface="+mn-lt"/>
              </a:defRPr>
            </a:lvl7pPr>
            <a:lvl8pPr marL="3200400" indent="0" algn="l" rtl="0" eaLnBrk="1" fontAlgn="base" hangingPunct="1">
              <a:spcBef>
                <a:spcPct val="20000"/>
              </a:spcBef>
              <a:spcAft>
                <a:spcPct val="0"/>
              </a:spcAft>
              <a:buNone/>
              <a:defRPr sz="1400">
                <a:solidFill>
                  <a:schemeClr val="tx1"/>
                </a:solidFill>
                <a:latin typeface="+mn-lt"/>
              </a:defRPr>
            </a:lvl8pPr>
            <a:lvl9pPr marL="3657600" indent="0" algn="l" rtl="0" eaLnBrk="1" fontAlgn="base" hangingPunct="1">
              <a:spcBef>
                <a:spcPct val="20000"/>
              </a:spcBef>
              <a:spcAft>
                <a:spcPct val="0"/>
              </a:spcAft>
              <a:buNone/>
              <a:defRPr sz="1400">
                <a:solidFill>
                  <a:schemeClr val="tx1"/>
                </a:solidFill>
                <a:latin typeface="+mn-lt"/>
              </a:defRPr>
            </a:lvl9pPr>
          </a:lstStyle>
          <a:p>
            <a:pPr>
              <a:lnSpc>
                <a:spcPct val="120000"/>
              </a:lnSpc>
            </a:pPr>
            <a:r>
              <a:rPr lang="fr-CH" kern="0" dirty="0">
                <a:solidFill>
                  <a:schemeClr val="tx1"/>
                </a:solidFill>
              </a:rPr>
              <a:t>« </a:t>
            </a:r>
            <a:r>
              <a:rPr lang="fr-CH" kern="0" dirty="0" smtClean="0">
                <a:solidFill>
                  <a:schemeClr val="tx1"/>
                </a:solidFill>
              </a:rPr>
              <a:t>Paul est membre du personnel d’accueil de son service. Il est persuadé qu’en changeant le mode d’organisation du service, les usagers qui se déplacent au guichet seraient servis beaucoup plus efficacement.</a:t>
            </a:r>
          </a:p>
          <a:p>
            <a:pPr>
              <a:lnSpc>
                <a:spcPct val="120000"/>
              </a:lnSpc>
              <a:spcBef>
                <a:spcPts val="1200"/>
              </a:spcBef>
            </a:pPr>
            <a:r>
              <a:rPr lang="fr-CH" kern="0" dirty="0" smtClean="0">
                <a:solidFill>
                  <a:schemeClr val="tx1"/>
                </a:solidFill>
              </a:rPr>
              <a:t>Il profite d’une réunion de service pour en parler à ses collègues et à son supérieur hiérarchique. »</a:t>
            </a:r>
            <a:endParaRPr lang="fr-CH" kern="0" dirty="0">
              <a:solidFill>
                <a:schemeClr val="tx1"/>
              </a:solidFill>
            </a:endParaRPr>
          </a:p>
        </p:txBody>
      </p:sp>
    </p:spTree>
    <p:extLst>
      <p:ext uri="{BB962C8B-B14F-4D97-AF65-F5344CB8AC3E}">
        <p14:creationId xmlns:p14="http://schemas.microsoft.com/office/powerpoint/2010/main" val="3954483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3777" y="441762"/>
            <a:ext cx="2228862" cy="384406"/>
          </a:xfrm>
        </p:spPr>
        <p:txBody>
          <a:bodyPr/>
          <a:lstStyle/>
          <a:p>
            <a:r>
              <a:rPr lang="fr-CH" dirty="0" smtClean="0"/>
              <a:t>Agenda</a:t>
            </a:r>
            <a:endParaRPr lang="fr-CH" dirty="0"/>
          </a:p>
        </p:txBody>
      </p:sp>
      <p:graphicFrame>
        <p:nvGraphicFramePr>
          <p:cNvPr id="3" name="Diagramme 2"/>
          <p:cNvGraphicFramePr/>
          <p:nvPr>
            <p:extLst>
              <p:ext uri="{D42A27DB-BD31-4B8C-83A1-F6EECF244321}">
                <p14:modId xmlns:p14="http://schemas.microsoft.com/office/powerpoint/2010/main" val="3162746691"/>
              </p:ext>
            </p:extLst>
          </p:nvPr>
        </p:nvGraphicFramePr>
        <p:xfrm>
          <a:off x="960928" y="1311943"/>
          <a:ext cx="7308406" cy="35698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 name="Rectangle 20"/>
          <p:cNvSpPr/>
          <p:nvPr/>
        </p:nvSpPr>
        <p:spPr>
          <a:xfrm>
            <a:off x="8222457" y="1483518"/>
            <a:ext cx="111918" cy="359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22" name="Rectangle 21"/>
          <p:cNvSpPr/>
          <p:nvPr/>
        </p:nvSpPr>
        <p:spPr>
          <a:xfrm>
            <a:off x="485775" y="3371850"/>
            <a:ext cx="8391525" cy="1733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27138435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sp>
        <p:nvSpPr>
          <p:cNvPr id="7" name="Titre 1"/>
          <p:cNvSpPr txBox="1">
            <a:spLocks/>
          </p:cNvSpPr>
          <p:nvPr/>
        </p:nvSpPr>
        <p:spPr bwMode="auto">
          <a:xfrm>
            <a:off x="436563" y="191041"/>
            <a:ext cx="7772400" cy="805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b="1">
                <a:solidFill>
                  <a:schemeClr val="tx1">
                    <a:lumMod val="65000"/>
                    <a:lumOff val="35000"/>
                  </a:schemeClr>
                </a:solidFill>
                <a:latin typeface="+mj-lt"/>
                <a:ea typeface="+mj-ea"/>
                <a:cs typeface="+mj-cs"/>
              </a:defRPr>
            </a:lvl1pPr>
            <a:lvl2pPr algn="l" rtl="0" eaLnBrk="1" fontAlgn="base" hangingPunct="1">
              <a:spcBef>
                <a:spcPct val="0"/>
              </a:spcBef>
              <a:spcAft>
                <a:spcPct val="0"/>
              </a:spcAft>
              <a:defRPr sz="3200" b="1">
                <a:solidFill>
                  <a:schemeClr val="tx2"/>
                </a:solidFill>
                <a:latin typeface="Arial" charset="0"/>
              </a:defRPr>
            </a:lvl2pPr>
            <a:lvl3pPr algn="l" rtl="0" eaLnBrk="1" fontAlgn="base" hangingPunct="1">
              <a:spcBef>
                <a:spcPct val="0"/>
              </a:spcBef>
              <a:spcAft>
                <a:spcPct val="0"/>
              </a:spcAft>
              <a:defRPr sz="3200" b="1">
                <a:solidFill>
                  <a:schemeClr val="tx2"/>
                </a:solidFill>
                <a:latin typeface="Arial" charset="0"/>
              </a:defRPr>
            </a:lvl3pPr>
            <a:lvl4pPr algn="l" rtl="0" eaLnBrk="1" fontAlgn="base" hangingPunct="1">
              <a:spcBef>
                <a:spcPct val="0"/>
              </a:spcBef>
              <a:spcAft>
                <a:spcPct val="0"/>
              </a:spcAft>
              <a:defRPr sz="3200" b="1">
                <a:solidFill>
                  <a:schemeClr val="tx2"/>
                </a:solidFill>
                <a:latin typeface="Arial" charset="0"/>
              </a:defRPr>
            </a:lvl4pPr>
            <a:lvl5pPr algn="l" rtl="0" eaLnBrk="1" fontAlgn="base" hangingPunct="1">
              <a:spcBef>
                <a:spcPct val="0"/>
              </a:spcBef>
              <a:spcAft>
                <a:spcPct val="0"/>
              </a:spcAft>
              <a:defRPr sz="3200" b="1">
                <a:solidFill>
                  <a:schemeClr val="tx2"/>
                </a:solidFill>
                <a:latin typeface="Arial" charset="0"/>
              </a:defRPr>
            </a:lvl5pPr>
            <a:lvl6pPr marL="457200" algn="l" rtl="0" eaLnBrk="1" fontAlgn="base" hangingPunct="1">
              <a:spcBef>
                <a:spcPct val="0"/>
              </a:spcBef>
              <a:spcAft>
                <a:spcPct val="0"/>
              </a:spcAft>
              <a:defRPr sz="3200" b="1">
                <a:solidFill>
                  <a:schemeClr val="tx2"/>
                </a:solidFill>
                <a:latin typeface="Arial" charset="0"/>
              </a:defRPr>
            </a:lvl6pPr>
            <a:lvl7pPr marL="914400" algn="l" rtl="0" eaLnBrk="1" fontAlgn="base" hangingPunct="1">
              <a:spcBef>
                <a:spcPct val="0"/>
              </a:spcBef>
              <a:spcAft>
                <a:spcPct val="0"/>
              </a:spcAft>
              <a:defRPr sz="3200" b="1">
                <a:solidFill>
                  <a:schemeClr val="tx2"/>
                </a:solidFill>
                <a:latin typeface="Arial" charset="0"/>
              </a:defRPr>
            </a:lvl7pPr>
            <a:lvl8pPr marL="1371600" algn="l" rtl="0" eaLnBrk="1" fontAlgn="base" hangingPunct="1">
              <a:spcBef>
                <a:spcPct val="0"/>
              </a:spcBef>
              <a:spcAft>
                <a:spcPct val="0"/>
              </a:spcAft>
              <a:defRPr sz="3200" b="1">
                <a:solidFill>
                  <a:schemeClr val="tx2"/>
                </a:solidFill>
                <a:latin typeface="Arial" charset="0"/>
              </a:defRPr>
            </a:lvl8pPr>
            <a:lvl9pPr marL="1828800" algn="l" rtl="0" eaLnBrk="1" fontAlgn="base" hangingPunct="1">
              <a:spcBef>
                <a:spcPct val="0"/>
              </a:spcBef>
              <a:spcAft>
                <a:spcPct val="0"/>
              </a:spcAft>
              <a:defRPr sz="3200" b="1">
                <a:solidFill>
                  <a:schemeClr val="tx2"/>
                </a:solidFill>
                <a:latin typeface="Arial" charset="0"/>
              </a:defRPr>
            </a:lvl9pPr>
          </a:lstStyle>
          <a:p>
            <a:r>
              <a:rPr lang="fr-CH" kern="0" dirty="0" smtClean="0">
                <a:solidFill>
                  <a:schemeClr val="tx1"/>
                </a:solidFill>
              </a:rPr>
              <a:t>Scénario 3</a:t>
            </a:r>
            <a:endParaRPr lang="fr-CH" kern="0" dirty="0">
              <a:solidFill>
                <a:schemeClr val="tx1"/>
              </a:solidFill>
            </a:endParaRPr>
          </a:p>
        </p:txBody>
      </p:sp>
      <p:sp>
        <p:nvSpPr>
          <p:cNvPr id="8" name="Espace réservé du contenu 2"/>
          <p:cNvSpPr txBox="1">
            <a:spLocks/>
          </p:cNvSpPr>
          <p:nvPr/>
        </p:nvSpPr>
        <p:spPr bwMode="auto">
          <a:xfrm>
            <a:off x="742950" y="1271163"/>
            <a:ext cx="7609595" cy="3272262"/>
          </a:xfrm>
          <a:prstGeom prst="rect">
            <a:avLst/>
          </a:prstGeom>
          <a:noFill/>
          <a:ln>
            <a:noFill/>
          </a:ln>
          <a:effectLst/>
          <a:extLst/>
        </p:spPr>
        <p:txBody>
          <a:bodyPr vert="horz" wrap="square" lIns="396000" tIns="144000" rIns="396000" bIns="252000" numCol="1" anchor="t" anchorCtr="0" compatLnSpc="1">
            <a:prstTxWarp prst="textNoShape">
              <a:avLst/>
            </a:prstTxWarp>
          </a:bodyPr>
          <a:lstStyle>
            <a:lvl1pPr marL="0" indent="0" algn="l" rtl="0" eaLnBrk="1" fontAlgn="base" hangingPunct="1">
              <a:spcBef>
                <a:spcPct val="20000"/>
              </a:spcBef>
              <a:spcAft>
                <a:spcPct val="0"/>
              </a:spcAft>
              <a:buSzPct val="95000"/>
              <a:buNone/>
              <a:defRPr sz="2000">
                <a:solidFill>
                  <a:schemeClr val="bg1">
                    <a:lumMod val="65000"/>
                  </a:schemeClr>
                </a:solidFill>
                <a:latin typeface="+mn-lt"/>
                <a:ea typeface="+mn-ea"/>
                <a:cs typeface="+mn-cs"/>
              </a:defRPr>
            </a:lvl1pPr>
            <a:lvl2pPr marL="457200" indent="0" algn="l" rtl="0" eaLnBrk="1" fontAlgn="base" hangingPunct="1">
              <a:spcBef>
                <a:spcPct val="20000"/>
              </a:spcBef>
              <a:spcAft>
                <a:spcPct val="0"/>
              </a:spcAft>
              <a:buNone/>
              <a:defRPr sz="1800">
                <a:solidFill>
                  <a:schemeClr val="tx1"/>
                </a:solidFill>
                <a:latin typeface="+mn-lt"/>
              </a:defRPr>
            </a:lvl2pPr>
            <a:lvl3pPr marL="914400" indent="0" algn="l" rtl="0" eaLnBrk="1" fontAlgn="base" hangingPunct="1">
              <a:spcBef>
                <a:spcPct val="20000"/>
              </a:spcBef>
              <a:spcAft>
                <a:spcPct val="0"/>
              </a:spcAft>
              <a:buNone/>
              <a:defRPr sz="1600">
                <a:solidFill>
                  <a:schemeClr val="tx1"/>
                </a:solidFill>
                <a:latin typeface="+mn-lt"/>
              </a:defRPr>
            </a:lvl3pPr>
            <a:lvl4pPr marL="1371600" indent="0" algn="l" rtl="0" eaLnBrk="1" fontAlgn="base" hangingPunct="1">
              <a:spcBef>
                <a:spcPct val="20000"/>
              </a:spcBef>
              <a:spcAft>
                <a:spcPct val="0"/>
              </a:spcAft>
              <a:buNone/>
              <a:defRPr sz="1400">
                <a:solidFill>
                  <a:schemeClr val="tx1"/>
                </a:solidFill>
                <a:latin typeface="+mn-lt"/>
              </a:defRPr>
            </a:lvl4pPr>
            <a:lvl5pPr marL="1828800" indent="0" algn="l" rtl="0" eaLnBrk="1" fontAlgn="base" hangingPunct="1">
              <a:spcBef>
                <a:spcPct val="20000"/>
              </a:spcBef>
              <a:spcAft>
                <a:spcPct val="0"/>
              </a:spcAft>
              <a:buNone/>
              <a:defRPr sz="1400">
                <a:solidFill>
                  <a:schemeClr val="tx1"/>
                </a:solidFill>
                <a:latin typeface="+mn-lt"/>
              </a:defRPr>
            </a:lvl5pPr>
            <a:lvl6pPr marL="2286000" indent="0" algn="l" rtl="0" eaLnBrk="1" fontAlgn="base" hangingPunct="1">
              <a:spcBef>
                <a:spcPct val="20000"/>
              </a:spcBef>
              <a:spcAft>
                <a:spcPct val="0"/>
              </a:spcAft>
              <a:buNone/>
              <a:defRPr sz="1400">
                <a:solidFill>
                  <a:schemeClr val="tx1"/>
                </a:solidFill>
                <a:latin typeface="+mn-lt"/>
              </a:defRPr>
            </a:lvl6pPr>
            <a:lvl7pPr marL="2743200" indent="0" algn="l" rtl="0" eaLnBrk="1" fontAlgn="base" hangingPunct="1">
              <a:spcBef>
                <a:spcPct val="20000"/>
              </a:spcBef>
              <a:spcAft>
                <a:spcPct val="0"/>
              </a:spcAft>
              <a:buNone/>
              <a:defRPr sz="1400">
                <a:solidFill>
                  <a:schemeClr val="tx1"/>
                </a:solidFill>
                <a:latin typeface="+mn-lt"/>
              </a:defRPr>
            </a:lvl7pPr>
            <a:lvl8pPr marL="3200400" indent="0" algn="l" rtl="0" eaLnBrk="1" fontAlgn="base" hangingPunct="1">
              <a:spcBef>
                <a:spcPct val="20000"/>
              </a:spcBef>
              <a:spcAft>
                <a:spcPct val="0"/>
              </a:spcAft>
              <a:buNone/>
              <a:defRPr sz="1400">
                <a:solidFill>
                  <a:schemeClr val="tx1"/>
                </a:solidFill>
                <a:latin typeface="+mn-lt"/>
              </a:defRPr>
            </a:lvl8pPr>
            <a:lvl9pPr marL="3657600" indent="0" algn="l" rtl="0" eaLnBrk="1" fontAlgn="base" hangingPunct="1">
              <a:spcBef>
                <a:spcPct val="20000"/>
              </a:spcBef>
              <a:spcAft>
                <a:spcPct val="0"/>
              </a:spcAft>
              <a:buNone/>
              <a:defRPr sz="1400">
                <a:solidFill>
                  <a:schemeClr val="tx1"/>
                </a:solidFill>
                <a:latin typeface="+mn-lt"/>
              </a:defRPr>
            </a:lvl9pPr>
          </a:lstStyle>
          <a:p>
            <a:pPr>
              <a:lnSpc>
                <a:spcPct val="120000"/>
              </a:lnSpc>
            </a:pPr>
            <a:r>
              <a:rPr lang="fr-CH" kern="0" dirty="0">
                <a:solidFill>
                  <a:schemeClr val="tx1"/>
                </a:solidFill>
              </a:rPr>
              <a:t>« </a:t>
            </a:r>
            <a:r>
              <a:rPr lang="fr-CH" kern="0" dirty="0" smtClean="0">
                <a:solidFill>
                  <a:schemeClr val="tx1"/>
                </a:solidFill>
              </a:rPr>
              <a:t>Noémie vient d’être engagée comme cheffe de projet. Lorsqu’elle compare la manière de gérer certains problèmes dans son service avec ce qu’on lui a enseigné durant sa formation spécialisée, elle imagine très vite comment améliorer les choses.</a:t>
            </a:r>
          </a:p>
          <a:p>
            <a:pPr>
              <a:lnSpc>
                <a:spcPct val="120000"/>
              </a:lnSpc>
              <a:spcBef>
                <a:spcPts val="1200"/>
              </a:spcBef>
            </a:pPr>
            <a:r>
              <a:rPr lang="fr-CH" kern="0" dirty="0" smtClean="0">
                <a:solidFill>
                  <a:schemeClr val="tx1"/>
                </a:solidFill>
              </a:rPr>
              <a:t>Mais elle ne sait absolument pas comment, ni avec qui, partager son idée. »</a:t>
            </a:r>
            <a:endParaRPr lang="fr-CH" kern="0" dirty="0">
              <a:solidFill>
                <a:schemeClr val="tx1"/>
              </a:solidFill>
            </a:endParaRPr>
          </a:p>
        </p:txBody>
      </p:sp>
    </p:spTree>
    <p:extLst>
      <p:ext uri="{BB962C8B-B14F-4D97-AF65-F5344CB8AC3E}">
        <p14:creationId xmlns:p14="http://schemas.microsoft.com/office/powerpoint/2010/main" val="14543539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sp>
        <p:nvSpPr>
          <p:cNvPr id="7" name="Titre 1"/>
          <p:cNvSpPr txBox="1">
            <a:spLocks/>
          </p:cNvSpPr>
          <p:nvPr/>
        </p:nvSpPr>
        <p:spPr bwMode="auto">
          <a:xfrm>
            <a:off x="436563" y="191041"/>
            <a:ext cx="7772400" cy="805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b="1">
                <a:solidFill>
                  <a:schemeClr val="tx1">
                    <a:lumMod val="65000"/>
                    <a:lumOff val="35000"/>
                  </a:schemeClr>
                </a:solidFill>
                <a:latin typeface="+mj-lt"/>
                <a:ea typeface="+mj-ea"/>
                <a:cs typeface="+mj-cs"/>
              </a:defRPr>
            </a:lvl1pPr>
            <a:lvl2pPr algn="l" rtl="0" eaLnBrk="1" fontAlgn="base" hangingPunct="1">
              <a:spcBef>
                <a:spcPct val="0"/>
              </a:spcBef>
              <a:spcAft>
                <a:spcPct val="0"/>
              </a:spcAft>
              <a:defRPr sz="3200" b="1">
                <a:solidFill>
                  <a:schemeClr val="tx2"/>
                </a:solidFill>
                <a:latin typeface="Arial" charset="0"/>
              </a:defRPr>
            </a:lvl2pPr>
            <a:lvl3pPr algn="l" rtl="0" eaLnBrk="1" fontAlgn="base" hangingPunct="1">
              <a:spcBef>
                <a:spcPct val="0"/>
              </a:spcBef>
              <a:spcAft>
                <a:spcPct val="0"/>
              </a:spcAft>
              <a:defRPr sz="3200" b="1">
                <a:solidFill>
                  <a:schemeClr val="tx2"/>
                </a:solidFill>
                <a:latin typeface="Arial" charset="0"/>
              </a:defRPr>
            </a:lvl3pPr>
            <a:lvl4pPr algn="l" rtl="0" eaLnBrk="1" fontAlgn="base" hangingPunct="1">
              <a:spcBef>
                <a:spcPct val="0"/>
              </a:spcBef>
              <a:spcAft>
                <a:spcPct val="0"/>
              </a:spcAft>
              <a:defRPr sz="3200" b="1">
                <a:solidFill>
                  <a:schemeClr val="tx2"/>
                </a:solidFill>
                <a:latin typeface="Arial" charset="0"/>
              </a:defRPr>
            </a:lvl4pPr>
            <a:lvl5pPr algn="l" rtl="0" eaLnBrk="1" fontAlgn="base" hangingPunct="1">
              <a:spcBef>
                <a:spcPct val="0"/>
              </a:spcBef>
              <a:spcAft>
                <a:spcPct val="0"/>
              </a:spcAft>
              <a:defRPr sz="3200" b="1">
                <a:solidFill>
                  <a:schemeClr val="tx2"/>
                </a:solidFill>
                <a:latin typeface="Arial" charset="0"/>
              </a:defRPr>
            </a:lvl5pPr>
            <a:lvl6pPr marL="457200" algn="l" rtl="0" eaLnBrk="1" fontAlgn="base" hangingPunct="1">
              <a:spcBef>
                <a:spcPct val="0"/>
              </a:spcBef>
              <a:spcAft>
                <a:spcPct val="0"/>
              </a:spcAft>
              <a:defRPr sz="3200" b="1">
                <a:solidFill>
                  <a:schemeClr val="tx2"/>
                </a:solidFill>
                <a:latin typeface="Arial" charset="0"/>
              </a:defRPr>
            </a:lvl6pPr>
            <a:lvl7pPr marL="914400" algn="l" rtl="0" eaLnBrk="1" fontAlgn="base" hangingPunct="1">
              <a:spcBef>
                <a:spcPct val="0"/>
              </a:spcBef>
              <a:spcAft>
                <a:spcPct val="0"/>
              </a:spcAft>
              <a:defRPr sz="3200" b="1">
                <a:solidFill>
                  <a:schemeClr val="tx2"/>
                </a:solidFill>
                <a:latin typeface="Arial" charset="0"/>
              </a:defRPr>
            </a:lvl7pPr>
            <a:lvl8pPr marL="1371600" algn="l" rtl="0" eaLnBrk="1" fontAlgn="base" hangingPunct="1">
              <a:spcBef>
                <a:spcPct val="0"/>
              </a:spcBef>
              <a:spcAft>
                <a:spcPct val="0"/>
              </a:spcAft>
              <a:defRPr sz="3200" b="1">
                <a:solidFill>
                  <a:schemeClr val="tx2"/>
                </a:solidFill>
                <a:latin typeface="Arial" charset="0"/>
              </a:defRPr>
            </a:lvl8pPr>
            <a:lvl9pPr marL="1828800" algn="l" rtl="0" eaLnBrk="1" fontAlgn="base" hangingPunct="1">
              <a:spcBef>
                <a:spcPct val="0"/>
              </a:spcBef>
              <a:spcAft>
                <a:spcPct val="0"/>
              </a:spcAft>
              <a:defRPr sz="3200" b="1">
                <a:solidFill>
                  <a:schemeClr val="tx2"/>
                </a:solidFill>
                <a:latin typeface="Arial" charset="0"/>
              </a:defRPr>
            </a:lvl9pPr>
          </a:lstStyle>
          <a:p>
            <a:r>
              <a:rPr lang="fr-CH" kern="0" dirty="0" smtClean="0">
                <a:solidFill>
                  <a:schemeClr val="tx1"/>
                </a:solidFill>
              </a:rPr>
              <a:t>Scénario 4</a:t>
            </a:r>
            <a:endParaRPr lang="fr-CH" kern="0" dirty="0">
              <a:solidFill>
                <a:schemeClr val="tx1"/>
              </a:solidFill>
            </a:endParaRPr>
          </a:p>
        </p:txBody>
      </p:sp>
      <p:sp>
        <p:nvSpPr>
          <p:cNvPr id="8" name="Espace réservé du contenu 2"/>
          <p:cNvSpPr txBox="1">
            <a:spLocks/>
          </p:cNvSpPr>
          <p:nvPr/>
        </p:nvSpPr>
        <p:spPr bwMode="auto">
          <a:xfrm>
            <a:off x="742950" y="1271163"/>
            <a:ext cx="7609595" cy="3272262"/>
          </a:xfrm>
          <a:prstGeom prst="rect">
            <a:avLst/>
          </a:prstGeom>
          <a:noFill/>
          <a:ln>
            <a:noFill/>
          </a:ln>
          <a:effectLst/>
          <a:extLst/>
        </p:spPr>
        <p:txBody>
          <a:bodyPr vert="horz" wrap="square" lIns="396000" tIns="144000" rIns="396000" bIns="252000" numCol="1" anchor="t" anchorCtr="0" compatLnSpc="1">
            <a:prstTxWarp prst="textNoShape">
              <a:avLst/>
            </a:prstTxWarp>
          </a:bodyPr>
          <a:lstStyle>
            <a:lvl1pPr marL="0" indent="0" algn="l" rtl="0" eaLnBrk="1" fontAlgn="base" hangingPunct="1">
              <a:spcBef>
                <a:spcPct val="20000"/>
              </a:spcBef>
              <a:spcAft>
                <a:spcPct val="0"/>
              </a:spcAft>
              <a:buSzPct val="95000"/>
              <a:buNone/>
              <a:defRPr sz="2000">
                <a:solidFill>
                  <a:schemeClr val="bg1">
                    <a:lumMod val="65000"/>
                  </a:schemeClr>
                </a:solidFill>
                <a:latin typeface="+mn-lt"/>
                <a:ea typeface="+mn-ea"/>
                <a:cs typeface="+mn-cs"/>
              </a:defRPr>
            </a:lvl1pPr>
            <a:lvl2pPr marL="457200" indent="0" algn="l" rtl="0" eaLnBrk="1" fontAlgn="base" hangingPunct="1">
              <a:spcBef>
                <a:spcPct val="20000"/>
              </a:spcBef>
              <a:spcAft>
                <a:spcPct val="0"/>
              </a:spcAft>
              <a:buNone/>
              <a:defRPr sz="1800">
                <a:solidFill>
                  <a:schemeClr val="tx1"/>
                </a:solidFill>
                <a:latin typeface="+mn-lt"/>
              </a:defRPr>
            </a:lvl2pPr>
            <a:lvl3pPr marL="914400" indent="0" algn="l" rtl="0" eaLnBrk="1" fontAlgn="base" hangingPunct="1">
              <a:spcBef>
                <a:spcPct val="20000"/>
              </a:spcBef>
              <a:spcAft>
                <a:spcPct val="0"/>
              </a:spcAft>
              <a:buNone/>
              <a:defRPr sz="1600">
                <a:solidFill>
                  <a:schemeClr val="tx1"/>
                </a:solidFill>
                <a:latin typeface="+mn-lt"/>
              </a:defRPr>
            </a:lvl3pPr>
            <a:lvl4pPr marL="1371600" indent="0" algn="l" rtl="0" eaLnBrk="1" fontAlgn="base" hangingPunct="1">
              <a:spcBef>
                <a:spcPct val="20000"/>
              </a:spcBef>
              <a:spcAft>
                <a:spcPct val="0"/>
              </a:spcAft>
              <a:buNone/>
              <a:defRPr sz="1400">
                <a:solidFill>
                  <a:schemeClr val="tx1"/>
                </a:solidFill>
                <a:latin typeface="+mn-lt"/>
              </a:defRPr>
            </a:lvl4pPr>
            <a:lvl5pPr marL="1828800" indent="0" algn="l" rtl="0" eaLnBrk="1" fontAlgn="base" hangingPunct="1">
              <a:spcBef>
                <a:spcPct val="20000"/>
              </a:spcBef>
              <a:spcAft>
                <a:spcPct val="0"/>
              </a:spcAft>
              <a:buNone/>
              <a:defRPr sz="1400">
                <a:solidFill>
                  <a:schemeClr val="tx1"/>
                </a:solidFill>
                <a:latin typeface="+mn-lt"/>
              </a:defRPr>
            </a:lvl5pPr>
            <a:lvl6pPr marL="2286000" indent="0" algn="l" rtl="0" eaLnBrk="1" fontAlgn="base" hangingPunct="1">
              <a:spcBef>
                <a:spcPct val="20000"/>
              </a:spcBef>
              <a:spcAft>
                <a:spcPct val="0"/>
              </a:spcAft>
              <a:buNone/>
              <a:defRPr sz="1400">
                <a:solidFill>
                  <a:schemeClr val="tx1"/>
                </a:solidFill>
                <a:latin typeface="+mn-lt"/>
              </a:defRPr>
            </a:lvl6pPr>
            <a:lvl7pPr marL="2743200" indent="0" algn="l" rtl="0" eaLnBrk="1" fontAlgn="base" hangingPunct="1">
              <a:spcBef>
                <a:spcPct val="20000"/>
              </a:spcBef>
              <a:spcAft>
                <a:spcPct val="0"/>
              </a:spcAft>
              <a:buNone/>
              <a:defRPr sz="1400">
                <a:solidFill>
                  <a:schemeClr val="tx1"/>
                </a:solidFill>
                <a:latin typeface="+mn-lt"/>
              </a:defRPr>
            </a:lvl7pPr>
            <a:lvl8pPr marL="3200400" indent="0" algn="l" rtl="0" eaLnBrk="1" fontAlgn="base" hangingPunct="1">
              <a:spcBef>
                <a:spcPct val="20000"/>
              </a:spcBef>
              <a:spcAft>
                <a:spcPct val="0"/>
              </a:spcAft>
              <a:buNone/>
              <a:defRPr sz="1400">
                <a:solidFill>
                  <a:schemeClr val="tx1"/>
                </a:solidFill>
                <a:latin typeface="+mn-lt"/>
              </a:defRPr>
            </a:lvl8pPr>
            <a:lvl9pPr marL="3657600" indent="0" algn="l" rtl="0" eaLnBrk="1" fontAlgn="base" hangingPunct="1">
              <a:spcBef>
                <a:spcPct val="20000"/>
              </a:spcBef>
              <a:spcAft>
                <a:spcPct val="0"/>
              </a:spcAft>
              <a:buNone/>
              <a:defRPr sz="1400">
                <a:solidFill>
                  <a:schemeClr val="tx1"/>
                </a:solidFill>
                <a:latin typeface="+mn-lt"/>
              </a:defRPr>
            </a:lvl9pPr>
          </a:lstStyle>
          <a:p>
            <a:pPr>
              <a:lnSpc>
                <a:spcPct val="120000"/>
              </a:lnSpc>
            </a:pPr>
            <a:r>
              <a:rPr lang="fr-CH" kern="0" dirty="0">
                <a:solidFill>
                  <a:schemeClr val="tx1"/>
                </a:solidFill>
              </a:rPr>
              <a:t>« </a:t>
            </a:r>
            <a:r>
              <a:rPr lang="fr-CH" kern="0" dirty="0" smtClean="0">
                <a:solidFill>
                  <a:schemeClr val="tx1"/>
                </a:solidFill>
              </a:rPr>
              <a:t>Fred a été engagé il y a 8 mois dans son service. Avec son regard neuf il pense que l’on pourrait grandement améliorer la circulation de l’information dans son service.</a:t>
            </a:r>
          </a:p>
          <a:p>
            <a:pPr>
              <a:lnSpc>
                <a:spcPct val="120000"/>
              </a:lnSpc>
              <a:spcBef>
                <a:spcPts val="1200"/>
              </a:spcBef>
            </a:pPr>
            <a:r>
              <a:rPr lang="fr-CH" kern="0" dirty="0" smtClean="0">
                <a:solidFill>
                  <a:schemeClr val="tx1"/>
                </a:solidFill>
              </a:rPr>
              <a:t>Mais son manque d’assurance l’empêche d’aborder le sujet avec ses collègues ou avec sa cheffe de service. »</a:t>
            </a:r>
            <a:endParaRPr lang="fr-CH" kern="0" dirty="0">
              <a:solidFill>
                <a:schemeClr val="tx1"/>
              </a:solidFill>
            </a:endParaRPr>
          </a:p>
        </p:txBody>
      </p:sp>
    </p:spTree>
    <p:extLst>
      <p:ext uri="{BB962C8B-B14F-4D97-AF65-F5344CB8AC3E}">
        <p14:creationId xmlns:p14="http://schemas.microsoft.com/office/powerpoint/2010/main" val="12690792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sp>
        <p:nvSpPr>
          <p:cNvPr id="7" name="Titre 1"/>
          <p:cNvSpPr txBox="1">
            <a:spLocks/>
          </p:cNvSpPr>
          <p:nvPr/>
        </p:nvSpPr>
        <p:spPr bwMode="auto">
          <a:xfrm>
            <a:off x="436563" y="191041"/>
            <a:ext cx="7772400" cy="805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b="1">
                <a:solidFill>
                  <a:schemeClr val="tx1">
                    <a:lumMod val="65000"/>
                    <a:lumOff val="35000"/>
                  </a:schemeClr>
                </a:solidFill>
                <a:latin typeface="+mj-lt"/>
                <a:ea typeface="+mj-ea"/>
                <a:cs typeface="+mj-cs"/>
              </a:defRPr>
            </a:lvl1pPr>
            <a:lvl2pPr algn="l" rtl="0" eaLnBrk="1" fontAlgn="base" hangingPunct="1">
              <a:spcBef>
                <a:spcPct val="0"/>
              </a:spcBef>
              <a:spcAft>
                <a:spcPct val="0"/>
              </a:spcAft>
              <a:defRPr sz="3200" b="1">
                <a:solidFill>
                  <a:schemeClr val="tx2"/>
                </a:solidFill>
                <a:latin typeface="Arial" charset="0"/>
              </a:defRPr>
            </a:lvl2pPr>
            <a:lvl3pPr algn="l" rtl="0" eaLnBrk="1" fontAlgn="base" hangingPunct="1">
              <a:spcBef>
                <a:spcPct val="0"/>
              </a:spcBef>
              <a:spcAft>
                <a:spcPct val="0"/>
              </a:spcAft>
              <a:defRPr sz="3200" b="1">
                <a:solidFill>
                  <a:schemeClr val="tx2"/>
                </a:solidFill>
                <a:latin typeface="Arial" charset="0"/>
              </a:defRPr>
            </a:lvl3pPr>
            <a:lvl4pPr algn="l" rtl="0" eaLnBrk="1" fontAlgn="base" hangingPunct="1">
              <a:spcBef>
                <a:spcPct val="0"/>
              </a:spcBef>
              <a:spcAft>
                <a:spcPct val="0"/>
              </a:spcAft>
              <a:defRPr sz="3200" b="1">
                <a:solidFill>
                  <a:schemeClr val="tx2"/>
                </a:solidFill>
                <a:latin typeface="Arial" charset="0"/>
              </a:defRPr>
            </a:lvl4pPr>
            <a:lvl5pPr algn="l" rtl="0" eaLnBrk="1" fontAlgn="base" hangingPunct="1">
              <a:spcBef>
                <a:spcPct val="0"/>
              </a:spcBef>
              <a:spcAft>
                <a:spcPct val="0"/>
              </a:spcAft>
              <a:defRPr sz="3200" b="1">
                <a:solidFill>
                  <a:schemeClr val="tx2"/>
                </a:solidFill>
                <a:latin typeface="Arial" charset="0"/>
              </a:defRPr>
            </a:lvl5pPr>
            <a:lvl6pPr marL="457200" algn="l" rtl="0" eaLnBrk="1" fontAlgn="base" hangingPunct="1">
              <a:spcBef>
                <a:spcPct val="0"/>
              </a:spcBef>
              <a:spcAft>
                <a:spcPct val="0"/>
              </a:spcAft>
              <a:defRPr sz="3200" b="1">
                <a:solidFill>
                  <a:schemeClr val="tx2"/>
                </a:solidFill>
                <a:latin typeface="Arial" charset="0"/>
              </a:defRPr>
            </a:lvl6pPr>
            <a:lvl7pPr marL="914400" algn="l" rtl="0" eaLnBrk="1" fontAlgn="base" hangingPunct="1">
              <a:spcBef>
                <a:spcPct val="0"/>
              </a:spcBef>
              <a:spcAft>
                <a:spcPct val="0"/>
              </a:spcAft>
              <a:defRPr sz="3200" b="1">
                <a:solidFill>
                  <a:schemeClr val="tx2"/>
                </a:solidFill>
                <a:latin typeface="Arial" charset="0"/>
              </a:defRPr>
            </a:lvl7pPr>
            <a:lvl8pPr marL="1371600" algn="l" rtl="0" eaLnBrk="1" fontAlgn="base" hangingPunct="1">
              <a:spcBef>
                <a:spcPct val="0"/>
              </a:spcBef>
              <a:spcAft>
                <a:spcPct val="0"/>
              </a:spcAft>
              <a:defRPr sz="3200" b="1">
                <a:solidFill>
                  <a:schemeClr val="tx2"/>
                </a:solidFill>
                <a:latin typeface="Arial" charset="0"/>
              </a:defRPr>
            </a:lvl8pPr>
            <a:lvl9pPr marL="1828800" algn="l" rtl="0" eaLnBrk="1" fontAlgn="base" hangingPunct="1">
              <a:spcBef>
                <a:spcPct val="0"/>
              </a:spcBef>
              <a:spcAft>
                <a:spcPct val="0"/>
              </a:spcAft>
              <a:defRPr sz="3200" b="1">
                <a:solidFill>
                  <a:schemeClr val="tx2"/>
                </a:solidFill>
                <a:latin typeface="Arial" charset="0"/>
              </a:defRPr>
            </a:lvl9pPr>
          </a:lstStyle>
          <a:p>
            <a:r>
              <a:rPr lang="fr-CH" kern="0" dirty="0" smtClean="0">
                <a:solidFill>
                  <a:schemeClr val="tx1"/>
                </a:solidFill>
              </a:rPr>
              <a:t>Scénario 5</a:t>
            </a:r>
            <a:endParaRPr lang="fr-CH" kern="0" dirty="0">
              <a:solidFill>
                <a:schemeClr val="tx1"/>
              </a:solidFill>
            </a:endParaRPr>
          </a:p>
        </p:txBody>
      </p:sp>
      <p:sp>
        <p:nvSpPr>
          <p:cNvPr id="8" name="Espace réservé du contenu 2"/>
          <p:cNvSpPr txBox="1">
            <a:spLocks/>
          </p:cNvSpPr>
          <p:nvPr/>
        </p:nvSpPr>
        <p:spPr bwMode="auto">
          <a:xfrm>
            <a:off x="742950" y="1271163"/>
            <a:ext cx="7466013" cy="3272262"/>
          </a:xfrm>
          <a:prstGeom prst="rect">
            <a:avLst/>
          </a:prstGeom>
          <a:noFill/>
          <a:ln>
            <a:noFill/>
          </a:ln>
          <a:effectLst/>
          <a:extLst/>
        </p:spPr>
        <p:txBody>
          <a:bodyPr vert="horz" wrap="square" lIns="396000" tIns="144000" rIns="396000" bIns="252000" numCol="1" anchor="t" anchorCtr="0" compatLnSpc="1">
            <a:prstTxWarp prst="textNoShape">
              <a:avLst/>
            </a:prstTxWarp>
          </a:bodyPr>
          <a:lstStyle>
            <a:lvl1pPr marL="0" indent="0" algn="l" rtl="0" eaLnBrk="1" fontAlgn="base" hangingPunct="1">
              <a:spcBef>
                <a:spcPct val="20000"/>
              </a:spcBef>
              <a:spcAft>
                <a:spcPct val="0"/>
              </a:spcAft>
              <a:buSzPct val="95000"/>
              <a:buNone/>
              <a:defRPr sz="2000">
                <a:solidFill>
                  <a:schemeClr val="bg1">
                    <a:lumMod val="65000"/>
                  </a:schemeClr>
                </a:solidFill>
                <a:latin typeface="+mn-lt"/>
                <a:ea typeface="+mn-ea"/>
                <a:cs typeface="+mn-cs"/>
              </a:defRPr>
            </a:lvl1pPr>
            <a:lvl2pPr marL="457200" indent="0" algn="l" rtl="0" eaLnBrk="1" fontAlgn="base" hangingPunct="1">
              <a:spcBef>
                <a:spcPct val="20000"/>
              </a:spcBef>
              <a:spcAft>
                <a:spcPct val="0"/>
              </a:spcAft>
              <a:buNone/>
              <a:defRPr sz="1800">
                <a:solidFill>
                  <a:schemeClr val="tx1"/>
                </a:solidFill>
                <a:latin typeface="+mn-lt"/>
              </a:defRPr>
            </a:lvl2pPr>
            <a:lvl3pPr marL="914400" indent="0" algn="l" rtl="0" eaLnBrk="1" fontAlgn="base" hangingPunct="1">
              <a:spcBef>
                <a:spcPct val="20000"/>
              </a:spcBef>
              <a:spcAft>
                <a:spcPct val="0"/>
              </a:spcAft>
              <a:buNone/>
              <a:defRPr sz="1600">
                <a:solidFill>
                  <a:schemeClr val="tx1"/>
                </a:solidFill>
                <a:latin typeface="+mn-lt"/>
              </a:defRPr>
            </a:lvl3pPr>
            <a:lvl4pPr marL="1371600" indent="0" algn="l" rtl="0" eaLnBrk="1" fontAlgn="base" hangingPunct="1">
              <a:spcBef>
                <a:spcPct val="20000"/>
              </a:spcBef>
              <a:spcAft>
                <a:spcPct val="0"/>
              </a:spcAft>
              <a:buNone/>
              <a:defRPr sz="1400">
                <a:solidFill>
                  <a:schemeClr val="tx1"/>
                </a:solidFill>
                <a:latin typeface="+mn-lt"/>
              </a:defRPr>
            </a:lvl4pPr>
            <a:lvl5pPr marL="1828800" indent="0" algn="l" rtl="0" eaLnBrk="1" fontAlgn="base" hangingPunct="1">
              <a:spcBef>
                <a:spcPct val="20000"/>
              </a:spcBef>
              <a:spcAft>
                <a:spcPct val="0"/>
              </a:spcAft>
              <a:buNone/>
              <a:defRPr sz="1400">
                <a:solidFill>
                  <a:schemeClr val="tx1"/>
                </a:solidFill>
                <a:latin typeface="+mn-lt"/>
              </a:defRPr>
            </a:lvl5pPr>
            <a:lvl6pPr marL="2286000" indent="0" algn="l" rtl="0" eaLnBrk="1" fontAlgn="base" hangingPunct="1">
              <a:spcBef>
                <a:spcPct val="20000"/>
              </a:spcBef>
              <a:spcAft>
                <a:spcPct val="0"/>
              </a:spcAft>
              <a:buNone/>
              <a:defRPr sz="1400">
                <a:solidFill>
                  <a:schemeClr val="tx1"/>
                </a:solidFill>
                <a:latin typeface="+mn-lt"/>
              </a:defRPr>
            </a:lvl6pPr>
            <a:lvl7pPr marL="2743200" indent="0" algn="l" rtl="0" eaLnBrk="1" fontAlgn="base" hangingPunct="1">
              <a:spcBef>
                <a:spcPct val="20000"/>
              </a:spcBef>
              <a:spcAft>
                <a:spcPct val="0"/>
              </a:spcAft>
              <a:buNone/>
              <a:defRPr sz="1400">
                <a:solidFill>
                  <a:schemeClr val="tx1"/>
                </a:solidFill>
                <a:latin typeface="+mn-lt"/>
              </a:defRPr>
            </a:lvl7pPr>
            <a:lvl8pPr marL="3200400" indent="0" algn="l" rtl="0" eaLnBrk="1" fontAlgn="base" hangingPunct="1">
              <a:spcBef>
                <a:spcPct val="20000"/>
              </a:spcBef>
              <a:spcAft>
                <a:spcPct val="0"/>
              </a:spcAft>
              <a:buNone/>
              <a:defRPr sz="1400">
                <a:solidFill>
                  <a:schemeClr val="tx1"/>
                </a:solidFill>
                <a:latin typeface="+mn-lt"/>
              </a:defRPr>
            </a:lvl8pPr>
            <a:lvl9pPr marL="3657600" indent="0" algn="l" rtl="0" eaLnBrk="1" fontAlgn="base" hangingPunct="1">
              <a:spcBef>
                <a:spcPct val="20000"/>
              </a:spcBef>
              <a:spcAft>
                <a:spcPct val="0"/>
              </a:spcAft>
              <a:buNone/>
              <a:defRPr sz="1400">
                <a:solidFill>
                  <a:schemeClr val="tx1"/>
                </a:solidFill>
                <a:latin typeface="+mn-lt"/>
              </a:defRPr>
            </a:lvl9pPr>
          </a:lstStyle>
          <a:p>
            <a:pPr>
              <a:lnSpc>
                <a:spcPct val="120000"/>
              </a:lnSpc>
            </a:pPr>
            <a:r>
              <a:rPr lang="fr-CH" kern="0" dirty="0">
                <a:solidFill>
                  <a:schemeClr val="tx1"/>
                </a:solidFill>
              </a:rPr>
              <a:t>« </a:t>
            </a:r>
            <a:r>
              <a:rPr lang="fr-CH" kern="0" dirty="0" smtClean="0">
                <a:solidFill>
                  <a:schemeClr val="tx1"/>
                </a:solidFill>
              </a:rPr>
              <a:t>Anne est cheffe du service logistique de son office. Après une discussion avec sa collègue du canton du Jura, elle imagine comment les membres de son service pourraient changer leurs manières de faire pour mieux répondre aux attentes de leurs clients.   </a:t>
            </a:r>
          </a:p>
          <a:p>
            <a:pPr>
              <a:lnSpc>
                <a:spcPct val="120000"/>
              </a:lnSpc>
              <a:spcBef>
                <a:spcPts val="1200"/>
              </a:spcBef>
            </a:pPr>
            <a:r>
              <a:rPr lang="fr-CH" kern="0" dirty="0" smtClean="0">
                <a:solidFill>
                  <a:schemeClr val="tx1"/>
                </a:solidFill>
              </a:rPr>
              <a:t>Elle réunit son équipe dans une séance dédiée pour partager son idée. »</a:t>
            </a:r>
            <a:endParaRPr lang="fr-CH" kern="0" dirty="0">
              <a:solidFill>
                <a:schemeClr val="tx1"/>
              </a:solidFill>
            </a:endParaRPr>
          </a:p>
        </p:txBody>
      </p:sp>
    </p:spTree>
    <p:extLst>
      <p:ext uri="{BB962C8B-B14F-4D97-AF65-F5344CB8AC3E}">
        <p14:creationId xmlns:p14="http://schemas.microsoft.com/office/powerpoint/2010/main" val="1417115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bg>
      <p:bgPr>
        <a:solidFill>
          <a:srgbClr val="FFCC00"/>
        </a:solidFill>
        <a:effectLst/>
      </p:bgPr>
    </p:bg>
    <p:spTree>
      <p:nvGrpSpPr>
        <p:cNvPr id="1" name=""/>
        <p:cNvGrpSpPr/>
        <p:nvPr/>
      </p:nvGrpSpPr>
      <p:grpSpPr>
        <a:xfrm>
          <a:off x="0" y="0"/>
          <a:ext cx="0" cy="0"/>
          <a:chOff x="0" y="0"/>
          <a:chExt cx="0" cy="0"/>
        </a:xfrm>
      </p:grpSpPr>
      <p:sp>
        <p:nvSpPr>
          <p:cNvPr id="7" name="Titre 1"/>
          <p:cNvSpPr txBox="1">
            <a:spLocks/>
          </p:cNvSpPr>
          <p:nvPr/>
        </p:nvSpPr>
        <p:spPr bwMode="auto">
          <a:xfrm>
            <a:off x="436563" y="191041"/>
            <a:ext cx="7772400" cy="805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b="1">
                <a:solidFill>
                  <a:schemeClr val="tx1">
                    <a:lumMod val="65000"/>
                    <a:lumOff val="35000"/>
                  </a:schemeClr>
                </a:solidFill>
                <a:latin typeface="+mj-lt"/>
                <a:ea typeface="+mj-ea"/>
                <a:cs typeface="+mj-cs"/>
              </a:defRPr>
            </a:lvl1pPr>
            <a:lvl2pPr algn="l" rtl="0" eaLnBrk="1" fontAlgn="base" hangingPunct="1">
              <a:spcBef>
                <a:spcPct val="0"/>
              </a:spcBef>
              <a:spcAft>
                <a:spcPct val="0"/>
              </a:spcAft>
              <a:defRPr sz="3200" b="1">
                <a:solidFill>
                  <a:schemeClr val="tx2"/>
                </a:solidFill>
                <a:latin typeface="Arial" charset="0"/>
              </a:defRPr>
            </a:lvl2pPr>
            <a:lvl3pPr algn="l" rtl="0" eaLnBrk="1" fontAlgn="base" hangingPunct="1">
              <a:spcBef>
                <a:spcPct val="0"/>
              </a:spcBef>
              <a:spcAft>
                <a:spcPct val="0"/>
              </a:spcAft>
              <a:defRPr sz="3200" b="1">
                <a:solidFill>
                  <a:schemeClr val="tx2"/>
                </a:solidFill>
                <a:latin typeface="Arial" charset="0"/>
              </a:defRPr>
            </a:lvl3pPr>
            <a:lvl4pPr algn="l" rtl="0" eaLnBrk="1" fontAlgn="base" hangingPunct="1">
              <a:spcBef>
                <a:spcPct val="0"/>
              </a:spcBef>
              <a:spcAft>
                <a:spcPct val="0"/>
              </a:spcAft>
              <a:defRPr sz="3200" b="1">
                <a:solidFill>
                  <a:schemeClr val="tx2"/>
                </a:solidFill>
                <a:latin typeface="Arial" charset="0"/>
              </a:defRPr>
            </a:lvl4pPr>
            <a:lvl5pPr algn="l" rtl="0" eaLnBrk="1" fontAlgn="base" hangingPunct="1">
              <a:spcBef>
                <a:spcPct val="0"/>
              </a:spcBef>
              <a:spcAft>
                <a:spcPct val="0"/>
              </a:spcAft>
              <a:defRPr sz="3200" b="1">
                <a:solidFill>
                  <a:schemeClr val="tx2"/>
                </a:solidFill>
                <a:latin typeface="Arial" charset="0"/>
              </a:defRPr>
            </a:lvl5pPr>
            <a:lvl6pPr marL="457200" algn="l" rtl="0" eaLnBrk="1" fontAlgn="base" hangingPunct="1">
              <a:spcBef>
                <a:spcPct val="0"/>
              </a:spcBef>
              <a:spcAft>
                <a:spcPct val="0"/>
              </a:spcAft>
              <a:defRPr sz="3200" b="1">
                <a:solidFill>
                  <a:schemeClr val="tx2"/>
                </a:solidFill>
                <a:latin typeface="Arial" charset="0"/>
              </a:defRPr>
            </a:lvl6pPr>
            <a:lvl7pPr marL="914400" algn="l" rtl="0" eaLnBrk="1" fontAlgn="base" hangingPunct="1">
              <a:spcBef>
                <a:spcPct val="0"/>
              </a:spcBef>
              <a:spcAft>
                <a:spcPct val="0"/>
              </a:spcAft>
              <a:defRPr sz="3200" b="1">
                <a:solidFill>
                  <a:schemeClr val="tx2"/>
                </a:solidFill>
                <a:latin typeface="Arial" charset="0"/>
              </a:defRPr>
            </a:lvl7pPr>
            <a:lvl8pPr marL="1371600" algn="l" rtl="0" eaLnBrk="1" fontAlgn="base" hangingPunct="1">
              <a:spcBef>
                <a:spcPct val="0"/>
              </a:spcBef>
              <a:spcAft>
                <a:spcPct val="0"/>
              </a:spcAft>
              <a:defRPr sz="3200" b="1">
                <a:solidFill>
                  <a:schemeClr val="tx2"/>
                </a:solidFill>
                <a:latin typeface="Arial" charset="0"/>
              </a:defRPr>
            </a:lvl8pPr>
            <a:lvl9pPr marL="1828800" algn="l" rtl="0" eaLnBrk="1" fontAlgn="base" hangingPunct="1">
              <a:spcBef>
                <a:spcPct val="0"/>
              </a:spcBef>
              <a:spcAft>
                <a:spcPct val="0"/>
              </a:spcAft>
              <a:defRPr sz="3200" b="1">
                <a:solidFill>
                  <a:schemeClr val="tx2"/>
                </a:solidFill>
                <a:latin typeface="Arial" charset="0"/>
              </a:defRPr>
            </a:lvl9pPr>
          </a:lstStyle>
          <a:p>
            <a:r>
              <a:rPr lang="fr-CH" kern="0" dirty="0" smtClean="0">
                <a:solidFill>
                  <a:schemeClr val="tx1"/>
                </a:solidFill>
              </a:rPr>
              <a:t>Scénario 6</a:t>
            </a:r>
            <a:endParaRPr lang="fr-CH" kern="0" dirty="0">
              <a:solidFill>
                <a:schemeClr val="tx1"/>
              </a:solidFill>
            </a:endParaRPr>
          </a:p>
        </p:txBody>
      </p:sp>
      <p:sp>
        <p:nvSpPr>
          <p:cNvPr id="8" name="Espace réservé du contenu 2"/>
          <p:cNvSpPr txBox="1">
            <a:spLocks/>
          </p:cNvSpPr>
          <p:nvPr/>
        </p:nvSpPr>
        <p:spPr bwMode="auto">
          <a:xfrm>
            <a:off x="742950" y="1271163"/>
            <a:ext cx="7609595" cy="3272262"/>
          </a:xfrm>
          <a:prstGeom prst="rect">
            <a:avLst/>
          </a:prstGeom>
          <a:noFill/>
          <a:ln>
            <a:noFill/>
          </a:ln>
          <a:effectLst/>
          <a:extLst/>
        </p:spPr>
        <p:txBody>
          <a:bodyPr vert="horz" wrap="square" lIns="396000" tIns="144000" rIns="396000" bIns="252000" numCol="1" anchor="t" anchorCtr="0" compatLnSpc="1">
            <a:prstTxWarp prst="textNoShape">
              <a:avLst/>
            </a:prstTxWarp>
          </a:bodyPr>
          <a:lstStyle>
            <a:lvl1pPr marL="0" indent="0" algn="l" rtl="0" eaLnBrk="1" fontAlgn="base" hangingPunct="1">
              <a:spcBef>
                <a:spcPct val="20000"/>
              </a:spcBef>
              <a:spcAft>
                <a:spcPct val="0"/>
              </a:spcAft>
              <a:buSzPct val="95000"/>
              <a:buNone/>
              <a:defRPr sz="2000">
                <a:solidFill>
                  <a:schemeClr val="bg1">
                    <a:lumMod val="65000"/>
                  </a:schemeClr>
                </a:solidFill>
                <a:latin typeface="+mn-lt"/>
                <a:ea typeface="+mn-ea"/>
                <a:cs typeface="+mn-cs"/>
              </a:defRPr>
            </a:lvl1pPr>
            <a:lvl2pPr marL="457200" indent="0" algn="l" rtl="0" eaLnBrk="1" fontAlgn="base" hangingPunct="1">
              <a:spcBef>
                <a:spcPct val="20000"/>
              </a:spcBef>
              <a:spcAft>
                <a:spcPct val="0"/>
              </a:spcAft>
              <a:buNone/>
              <a:defRPr sz="1800">
                <a:solidFill>
                  <a:schemeClr val="tx1"/>
                </a:solidFill>
                <a:latin typeface="+mn-lt"/>
              </a:defRPr>
            </a:lvl2pPr>
            <a:lvl3pPr marL="914400" indent="0" algn="l" rtl="0" eaLnBrk="1" fontAlgn="base" hangingPunct="1">
              <a:spcBef>
                <a:spcPct val="20000"/>
              </a:spcBef>
              <a:spcAft>
                <a:spcPct val="0"/>
              </a:spcAft>
              <a:buNone/>
              <a:defRPr sz="1600">
                <a:solidFill>
                  <a:schemeClr val="tx1"/>
                </a:solidFill>
                <a:latin typeface="+mn-lt"/>
              </a:defRPr>
            </a:lvl3pPr>
            <a:lvl4pPr marL="1371600" indent="0" algn="l" rtl="0" eaLnBrk="1" fontAlgn="base" hangingPunct="1">
              <a:spcBef>
                <a:spcPct val="20000"/>
              </a:spcBef>
              <a:spcAft>
                <a:spcPct val="0"/>
              </a:spcAft>
              <a:buNone/>
              <a:defRPr sz="1400">
                <a:solidFill>
                  <a:schemeClr val="tx1"/>
                </a:solidFill>
                <a:latin typeface="+mn-lt"/>
              </a:defRPr>
            </a:lvl4pPr>
            <a:lvl5pPr marL="1828800" indent="0" algn="l" rtl="0" eaLnBrk="1" fontAlgn="base" hangingPunct="1">
              <a:spcBef>
                <a:spcPct val="20000"/>
              </a:spcBef>
              <a:spcAft>
                <a:spcPct val="0"/>
              </a:spcAft>
              <a:buNone/>
              <a:defRPr sz="1400">
                <a:solidFill>
                  <a:schemeClr val="tx1"/>
                </a:solidFill>
                <a:latin typeface="+mn-lt"/>
              </a:defRPr>
            </a:lvl5pPr>
            <a:lvl6pPr marL="2286000" indent="0" algn="l" rtl="0" eaLnBrk="1" fontAlgn="base" hangingPunct="1">
              <a:spcBef>
                <a:spcPct val="20000"/>
              </a:spcBef>
              <a:spcAft>
                <a:spcPct val="0"/>
              </a:spcAft>
              <a:buNone/>
              <a:defRPr sz="1400">
                <a:solidFill>
                  <a:schemeClr val="tx1"/>
                </a:solidFill>
                <a:latin typeface="+mn-lt"/>
              </a:defRPr>
            </a:lvl6pPr>
            <a:lvl7pPr marL="2743200" indent="0" algn="l" rtl="0" eaLnBrk="1" fontAlgn="base" hangingPunct="1">
              <a:spcBef>
                <a:spcPct val="20000"/>
              </a:spcBef>
              <a:spcAft>
                <a:spcPct val="0"/>
              </a:spcAft>
              <a:buNone/>
              <a:defRPr sz="1400">
                <a:solidFill>
                  <a:schemeClr val="tx1"/>
                </a:solidFill>
                <a:latin typeface="+mn-lt"/>
              </a:defRPr>
            </a:lvl7pPr>
            <a:lvl8pPr marL="3200400" indent="0" algn="l" rtl="0" eaLnBrk="1" fontAlgn="base" hangingPunct="1">
              <a:spcBef>
                <a:spcPct val="20000"/>
              </a:spcBef>
              <a:spcAft>
                <a:spcPct val="0"/>
              </a:spcAft>
              <a:buNone/>
              <a:defRPr sz="1400">
                <a:solidFill>
                  <a:schemeClr val="tx1"/>
                </a:solidFill>
                <a:latin typeface="+mn-lt"/>
              </a:defRPr>
            </a:lvl8pPr>
            <a:lvl9pPr marL="3657600" indent="0" algn="l" rtl="0" eaLnBrk="1" fontAlgn="base" hangingPunct="1">
              <a:spcBef>
                <a:spcPct val="20000"/>
              </a:spcBef>
              <a:spcAft>
                <a:spcPct val="0"/>
              </a:spcAft>
              <a:buNone/>
              <a:defRPr sz="1400">
                <a:solidFill>
                  <a:schemeClr val="tx1"/>
                </a:solidFill>
                <a:latin typeface="+mn-lt"/>
              </a:defRPr>
            </a:lvl9pPr>
          </a:lstStyle>
          <a:p>
            <a:pPr>
              <a:lnSpc>
                <a:spcPct val="120000"/>
              </a:lnSpc>
            </a:pPr>
            <a:r>
              <a:rPr lang="fr-CH" kern="0" dirty="0">
                <a:solidFill>
                  <a:schemeClr val="tx1"/>
                </a:solidFill>
              </a:rPr>
              <a:t>« </a:t>
            </a:r>
            <a:r>
              <a:rPr lang="fr-CH" kern="0" dirty="0" smtClean="0">
                <a:solidFill>
                  <a:schemeClr val="tx1"/>
                </a:solidFill>
              </a:rPr>
              <a:t>Gérard est un chef de service récemment promu à son poste. Il se rend compte que son équipe pourrait être beaucoup plus efficace si elle disposait d’une solution informatique similaire à celle utilisée dans le canton de Fribourg. </a:t>
            </a:r>
          </a:p>
          <a:p>
            <a:pPr>
              <a:lnSpc>
                <a:spcPct val="120000"/>
              </a:lnSpc>
              <a:spcBef>
                <a:spcPts val="1200"/>
              </a:spcBef>
            </a:pPr>
            <a:r>
              <a:rPr lang="fr-CH" kern="0" dirty="0" smtClean="0">
                <a:solidFill>
                  <a:schemeClr val="tx1"/>
                </a:solidFill>
              </a:rPr>
              <a:t>En échangeant sur ce sujet avec ses collègues managers, il se rend compte qu’une telle solution ne profiterait pas qu’à son équipe. »</a:t>
            </a:r>
            <a:endParaRPr lang="fr-CH" kern="0" dirty="0">
              <a:solidFill>
                <a:schemeClr val="tx1"/>
              </a:solidFill>
            </a:endParaRPr>
          </a:p>
        </p:txBody>
      </p:sp>
    </p:spTree>
    <p:extLst>
      <p:ext uri="{BB962C8B-B14F-4D97-AF65-F5344CB8AC3E}">
        <p14:creationId xmlns:p14="http://schemas.microsoft.com/office/powerpoint/2010/main" val="1864549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1F205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20177" y="405839"/>
            <a:ext cx="8527774" cy="384406"/>
          </a:xfrm>
        </p:spPr>
        <p:txBody>
          <a:bodyPr/>
          <a:lstStyle/>
          <a:p>
            <a:r>
              <a:rPr lang="fr-CH" dirty="0" smtClean="0">
                <a:solidFill>
                  <a:schemeClr val="bg1"/>
                </a:solidFill>
              </a:rPr>
              <a:t>Exemples</a:t>
            </a:r>
            <a:endParaRPr lang="fr-CH" i="1" dirty="0">
              <a:solidFill>
                <a:schemeClr val="bg1"/>
              </a:solidFill>
            </a:endParaRPr>
          </a:p>
        </p:txBody>
      </p:sp>
      <p:sp>
        <p:nvSpPr>
          <p:cNvPr id="3" name="Espace réservé du contenu 2"/>
          <p:cNvSpPr>
            <a:spLocks noGrp="1"/>
          </p:cNvSpPr>
          <p:nvPr>
            <p:ph idx="1"/>
          </p:nvPr>
        </p:nvSpPr>
        <p:spPr>
          <a:xfrm>
            <a:off x="457199" y="1132828"/>
            <a:ext cx="8601075" cy="3823374"/>
          </a:xfrm>
        </p:spPr>
        <p:txBody>
          <a:bodyPr/>
          <a:lstStyle/>
          <a:p>
            <a:pPr marL="82550" indent="0">
              <a:buClr>
                <a:schemeClr val="bg1"/>
              </a:buClr>
              <a:buNone/>
            </a:pPr>
            <a:r>
              <a:rPr lang="fr-CH" sz="2000" b="1" dirty="0" smtClean="0">
                <a:solidFill>
                  <a:schemeClr val="bg1"/>
                </a:solidFill>
              </a:rPr>
              <a:t>Faire émerger</a:t>
            </a:r>
          </a:p>
          <a:p>
            <a:pPr lvl="1">
              <a:spcBef>
                <a:spcPts val="0"/>
              </a:spcBef>
              <a:buClr>
                <a:schemeClr val="bg1"/>
              </a:buClr>
            </a:pPr>
            <a:r>
              <a:rPr lang="fr-CH" sz="1600" dirty="0" smtClean="0">
                <a:solidFill>
                  <a:schemeClr val="bg1"/>
                </a:solidFill>
              </a:rPr>
              <a:t>Solliciter activement (messages de la DG, managers actifs sur le sujet)</a:t>
            </a:r>
          </a:p>
          <a:p>
            <a:pPr lvl="1">
              <a:buClr>
                <a:schemeClr val="bg1"/>
              </a:buClr>
            </a:pPr>
            <a:r>
              <a:rPr lang="fr-CH" sz="1600" dirty="0" smtClean="0">
                <a:solidFill>
                  <a:schemeClr val="bg1"/>
                </a:solidFill>
              </a:rPr>
              <a:t>Légitimer (document de référence à l’exemple de Politique d’innovation de l’OCSIN)</a:t>
            </a:r>
          </a:p>
          <a:p>
            <a:pPr lvl="1">
              <a:buClr>
                <a:schemeClr val="bg1"/>
              </a:buClr>
            </a:pPr>
            <a:r>
              <a:rPr lang="fr-CH" sz="1600" dirty="0" smtClean="0">
                <a:solidFill>
                  <a:schemeClr val="bg1"/>
                </a:solidFill>
              </a:rPr>
              <a:t>Créer des espaces de rencontre et d’échange (pour motiver à contribuer)</a:t>
            </a:r>
            <a:endParaRPr lang="fr-CH" sz="1600" dirty="0">
              <a:solidFill>
                <a:schemeClr val="bg1"/>
              </a:solidFill>
            </a:endParaRPr>
          </a:p>
          <a:p>
            <a:pPr marL="82550" indent="0">
              <a:spcBef>
                <a:spcPts val="1200"/>
              </a:spcBef>
              <a:buClr>
                <a:schemeClr val="bg1"/>
              </a:buClr>
              <a:buNone/>
            </a:pPr>
            <a:r>
              <a:rPr lang="fr-CH" sz="2000" b="1" dirty="0" smtClean="0">
                <a:solidFill>
                  <a:schemeClr val="bg1"/>
                </a:solidFill>
              </a:rPr>
              <a:t>Collecter</a:t>
            </a:r>
          </a:p>
          <a:p>
            <a:pPr lvl="1">
              <a:spcBef>
                <a:spcPts val="0"/>
              </a:spcBef>
              <a:buClr>
                <a:schemeClr val="bg1"/>
              </a:buClr>
            </a:pPr>
            <a:r>
              <a:rPr lang="fr-CH" sz="1600" dirty="0" smtClean="0">
                <a:solidFill>
                  <a:schemeClr val="bg1"/>
                </a:solidFill>
              </a:rPr>
              <a:t>Evénements dédiés organisés régulièrement au sein des services (cafés de l’innovation par exemple)</a:t>
            </a:r>
          </a:p>
          <a:p>
            <a:pPr lvl="1">
              <a:spcBef>
                <a:spcPts val="0"/>
              </a:spcBef>
              <a:buClr>
                <a:schemeClr val="bg1"/>
              </a:buClr>
            </a:pPr>
            <a:r>
              <a:rPr lang="fr-CH" sz="1600" dirty="0" smtClean="0">
                <a:solidFill>
                  <a:schemeClr val="bg1"/>
                </a:solidFill>
              </a:rPr>
              <a:t>Susciter et favoriser les conversations (un moment durant les séances de service)</a:t>
            </a:r>
          </a:p>
          <a:p>
            <a:pPr lvl="1">
              <a:spcBef>
                <a:spcPts val="0"/>
              </a:spcBef>
              <a:buClr>
                <a:schemeClr val="bg1"/>
              </a:buClr>
            </a:pPr>
            <a:r>
              <a:rPr lang="fr-CH" sz="1600" dirty="0" smtClean="0">
                <a:solidFill>
                  <a:schemeClr val="bg1"/>
                </a:solidFill>
              </a:rPr>
              <a:t>Proposer des formats simples et engageants de restitution d’idées (fiches fun)</a:t>
            </a:r>
          </a:p>
          <a:p>
            <a:pPr marL="82550" indent="0">
              <a:buClr>
                <a:schemeClr val="bg1"/>
              </a:buClr>
              <a:buNone/>
            </a:pPr>
            <a:r>
              <a:rPr lang="fr-CH" sz="2000" dirty="0">
                <a:solidFill>
                  <a:schemeClr val="bg1"/>
                </a:solidFill>
              </a:rPr>
              <a:t>	</a:t>
            </a:r>
          </a:p>
          <a:p>
            <a:pPr>
              <a:buClr>
                <a:schemeClr val="bg1"/>
              </a:buClr>
            </a:pPr>
            <a:endParaRPr lang="fr-CH" sz="2000" dirty="0" smtClean="0">
              <a:solidFill>
                <a:schemeClr val="bg1"/>
              </a:solidFill>
            </a:endParaRPr>
          </a:p>
        </p:txBody>
      </p:sp>
    </p:spTree>
    <p:extLst>
      <p:ext uri="{BB962C8B-B14F-4D97-AF65-F5344CB8AC3E}">
        <p14:creationId xmlns:p14="http://schemas.microsoft.com/office/powerpoint/2010/main" val="2384319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1F205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20177" y="405839"/>
            <a:ext cx="8527774" cy="384406"/>
          </a:xfrm>
        </p:spPr>
        <p:txBody>
          <a:bodyPr/>
          <a:lstStyle/>
          <a:p>
            <a:r>
              <a:rPr lang="fr-CH" dirty="0" smtClean="0">
                <a:solidFill>
                  <a:schemeClr val="bg1"/>
                </a:solidFill>
              </a:rPr>
              <a:t>Exemples</a:t>
            </a:r>
            <a:endParaRPr lang="fr-CH" i="1" dirty="0">
              <a:solidFill>
                <a:schemeClr val="bg1"/>
              </a:solidFill>
            </a:endParaRPr>
          </a:p>
        </p:txBody>
      </p:sp>
      <p:sp>
        <p:nvSpPr>
          <p:cNvPr id="3" name="Espace réservé du contenu 2"/>
          <p:cNvSpPr>
            <a:spLocks noGrp="1"/>
          </p:cNvSpPr>
          <p:nvPr>
            <p:ph idx="1"/>
          </p:nvPr>
        </p:nvSpPr>
        <p:spPr>
          <a:xfrm>
            <a:off x="457200" y="1132828"/>
            <a:ext cx="8409214" cy="3572123"/>
          </a:xfrm>
        </p:spPr>
        <p:txBody>
          <a:bodyPr/>
          <a:lstStyle/>
          <a:p>
            <a:pPr marL="82550" indent="0">
              <a:buClr>
                <a:schemeClr val="bg1"/>
              </a:buClr>
              <a:buNone/>
            </a:pPr>
            <a:r>
              <a:rPr lang="fr-CH" sz="2000" b="1" dirty="0" smtClean="0">
                <a:solidFill>
                  <a:schemeClr val="bg1"/>
                </a:solidFill>
              </a:rPr>
              <a:t>Donner de la visibilité</a:t>
            </a:r>
          </a:p>
          <a:p>
            <a:pPr lvl="1">
              <a:spcBef>
                <a:spcPts val="0"/>
              </a:spcBef>
              <a:buClr>
                <a:schemeClr val="bg1"/>
              </a:buClr>
            </a:pPr>
            <a:r>
              <a:rPr lang="fr-CH" sz="1600" dirty="0">
                <a:solidFill>
                  <a:schemeClr val="bg1"/>
                </a:solidFill>
              </a:rPr>
              <a:t>Espaces numériques ou physiques </a:t>
            </a:r>
            <a:r>
              <a:rPr lang="fr-CH" sz="1600" dirty="0" smtClean="0">
                <a:solidFill>
                  <a:schemeClr val="bg1"/>
                </a:solidFill>
              </a:rPr>
              <a:t>(</a:t>
            </a:r>
            <a:r>
              <a:rPr lang="fr-CH" sz="1600" dirty="0">
                <a:solidFill>
                  <a:schemeClr val="bg1"/>
                </a:solidFill>
              </a:rPr>
              <a:t>murs, salles, etc</a:t>
            </a:r>
            <a:r>
              <a:rPr lang="fr-CH" sz="1600" dirty="0" smtClean="0">
                <a:solidFill>
                  <a:schemeClr val="bg1"/>
                </a:solidFill>
              </a:rPr>
              <a:t>.) </a:t>
            </a:r>
            <a:r>
              <a:rPr lang="fr-CH" sz="1600" dirty="0">
                <a:solidFill>
                  <a:schemeClr val="bg1"/>
                </a:solidFill>
              </a:rPr>
              <a:t>dédiés</a:t>
            </a:r>
          </a:p>
          <a:p>
            <a:pPr lvl="1">
              <a:spcBef>
                <a:spcPts val="0"/>
              </a:spcBef>
              <a:buClr>
                <a:schemeClr val="bg1"/>
              </a:buClr>
            </a:pPr>
            <a:r>
              <a:rPr lang="fr-CH" sz="1600" dirty="0" smtClean="0">
                <a:solidFill>
                  <a:schemeClr val="bg1"/>
                </a:solidFill>
              </a:rPr>
              <a:t>Evénements dédiés (fête de l’innovation chaque semestre)</a:t>
            </a:r>
          </a:p>
          <a:p>
            <a:pPr lvl="1">
              <a:buClr>
                <a:schemeClr val="bg1"/>
              </a:buClr>
            </a:pPr>
            <a:endParaRPr lang="fr-CH" sz="1600" dirty="0">
              <a:solidFill>
                <a:schemeClr val="bg1"/>
              </a:solidFill>
            </a:endParaRPr>
          </a:p>
          <a:p>
            <a:pPr marL="82550" indent="0">
              <a:spcBef>
                <a:spcPts val="0"/>
              </a:spcBef>
              <a:buClr>
                <a:schemeClr val="bg1"/>
              </a:buClr>
              <a:buNone/>
            </a:pPr>
            <a:r>
              <a:rPr lang="fr-CH" sz="2000" b="1" dirty="0" smtClean="0">
                <a:solidFill>
                  <a:schemeClr val="bg1"/>
                </a:solidFill>
              </a:rPr>
              <a:t>Qualifier</a:t>
            </a:r>
          </a:p>
          <a:p>
            <a:pPr lvl="1">
              <a:spcBef>
                <a:spcPts val="0"/>
              </a:spcBef>
              <a:buClr>
                <a:schemeClr val="bg1"/>
              </a:buClr>
            </a:pPr>
            <a:r>
              <a:rPr lang="fr-CH" sz="1600" dirty="0" smtClean="0">
                <a:solidFill>
                  <a:schemeClr val="bg1"/>
                </a:solidFill>
              </a:rPr>
              <a:t>Critères simples et connus de tous communiqués de manière fun</a:t>
            </a:r>
          </a:p>
          <a:p>
            <a:pPr lvl="1">
              <a:spcBef>
                <a:spcPts val="0"/>
              </a:spcBef>
              <a:buClr>
                <a:schemeClr val="bg1"/>
              </a:buClr>
            </a:pPr>
            <a:r>
              <a:rPr lang="fr-CH" sz="1600" dirty="0" smtClean="0">
                <a:solidFill>
                  <a:schemeClr val="bg1"/>
                </a:solidFill>
              </a:rPr>
              <a:t>Séances dédiées entre les initiateurs de la conversation, le manager et l’équipe </a:t>
            </a:r>
          </a:p>
          <a:p>
            <a:pPr lvl="1">
              <a:spcBef>
                <a:spcPts val="0"/>
              </a:spcBef>
              <a:buClr>
                <a:schemeClr val="bg1"/>
              </a:buClr>
            </a:pPr>
            <a:r>
              <a:rPr lang="fr-CH" sz="1600" dirty="0" smtClean="0">
                <a:solidFill>
                  <a:schemeClr val="bg1"/>
                </a:solidFill>
              </a:rPr>
              <a:t>Si mise en œuvre conséquente (hors du service) </a:t>
            </a:r>
            <a:r>
              <a:rPr lang="fr-CH" sz="1600" dirty="0" smtClean="0">
                <a:solidFill>
                  <a:schemeClr val="bg1"/>
                </a:solidFill>
                <a:sym typeface="Wingdings" panose="05000000000000000000" pitchFamily="2" charset="2"/>
              </a:rPr>
              <a:t> comité ad hoc pour qualifier</a:t>
            </a:r>
            <a:endParaRPr lang="fr-CH" sz="1600" dirty="0" smtClean="0">
              <a:solidFill>
                <a:schemeClr val="bg1"/>
              </a:solidFill>
            </a:endParaRPr>
          </a:p>
          <a:p>
            <a:pPr marL="82550" indent="0">
              <a:buClr>
                <a:schemeClr val="bg1"/>
              </a:buClr>
              <a:buNone/>
            </a:pPr>
            <a:r>
              <a:rPr lang="fr-CH" sz="2000" dirty="0">
                <a:solidFill>
                  <a:schemeClr val="bg1"/>
                </a:solidFill>
              </a:rPr>
              <a:t>	</a:t>
            </a:r>
          </a:p>
          <a:p>
            <a:pPr>
              <a:buClr>
                <a:schemeClr val="bg1"/>
              </a:buClr>
            </a:pPr>
            <a:endParaRPr lang="fr-CH" sz="2000" dirty="0" smtClean="0">
              <a:solidFill>
                <a:schemeClr val="bg1"/>
              </a:solidFill>
            </a:endParaRPr>
          </a:p>
        </p:txBody>
      </p:sp>
    </p:spTree>
    <p:extLst>
      <p:ext uri="{BB962C8B-B14F-4D97-AF65-F5344CB8AC3E}">
        <p14:creationId xmlns:p14="http://schemas.microsoft.com/office/powerpoint/2010/main" val="3276883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1F205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20177" y="405839"/>
            <a:ext cx="8527774" cy="384406"/>
          </a:xfrm>
        </p:spPr>
        <p:txBody>
          <a:bodyPr/>
          <a:lstStyle/>
          <a:p>
            <a:r>
              <a:rPr lang="fr-CH" dirty="0" smtClean="0">
                <a:solidFill>
                  <a:schemeClr val="bg1"/>
                </a:solidFill>
              </a:rPr>
              <a:t>Exemples</a:t>
            </a:r>
            <a:endParaRPr lang="fr-CH" i="1" dirty="0">
              <a:solidFill>
                <a:schemeClr val="bg1"/>
              </a:solidFill>
            </a:endParaRPr>
          </a:p>
        </p:txBody>
      </p:sp>
      <p:sp>
        <p:nvSpPr>
          <p:cNvPr id="3" name="Espace réservé du contenu 2"/>
          <p:cNvSpPr>
            <a:spLocks noGrp="1"/>
          </p:cNvSpPr>
          <p:nvPr>
            <p:ph idx="1"/>
          </p:nvPr>
        </p:nvSpPr>
        <p:spPr>
          <a:xfrm>
            <a:off x="457200" y="1132828"/>
            <a:ext cx="8409214" cy="3572123"/>
          </a:xfrm>
        </p:spPr>
        <p:txBody>
          <a:bodyPr/>
          <a:lstStyle/>
          <a:p>
            <a:pPr marL="82550" indent="0">
              <a:buClr>
                <a:schemeClr val="bg1"/>
              </a:buClr>
              <a:buNone/>
            </a:pPr>
            <a:r>
              <a:rPr lang="fr-CH" sz="2000" b="1" dirty="0" smtClean="0">
                <a:solidFill>
                  <a:schemeClr val="bg1"/>
                </a:solidFill>
              </a:rPr>
              <a:t>Prototyper</a:t>
            </a:r>
          </a:p>
          <a:p>
            <a:pPr lvl="1">
              <a:spcBef>
                <a:spcPts val="0"/>
              </a:spcBef>
              <a:buClr>
                <a:schemeClr val="bg1"/>
              </a:buClr>
            </a:pPr>
            <a:r>
              <a:rPr lang="fr-CH" sz="1600" dirty="0" smtClean="0">
                <a:solidFill>
                  <a:schemeClr val="bg1"/>
                </a:solidFill>
              </a:rPr>
              <a:t>Idéalement en </a:t>
            </a:r>
            <a:r>
              <a:rPr lang="fr-CH" sz="1600" dirty="0">
                <a:solidFill>
                  <a:schemeClr val="bg1"/>
                </a:solidFill>
              </a:rPr>
              <a:t>impliquant </a:t>
            </a:r>
            <a:r>
              <a:rPr lang="fr-CH" sz="1600" dirty="0" smtClean="0">
                <a:solidFill>
                  <a:schemeClr val="bg1"/>
                </a:solidFill>
              </a:rPr>
              <a:t>les </a:t>
            </a:r>
            <a:r>
              <a:rPr lang="fr-CH" sz="1600" dirty="0">
                <a:solidFill>
                  <a:schemeClr val="bg1"/>
                </a:solidFill>
              </a:rPr>
              <a:t>initiateurs de la conversation</a:t>
            </a:r>
          </a:p>
          <a:p>
            <a:pPr lvl="1">
              <a:spcBef>
                <a:spcPts val="0"/>
              </a:spcBef>
              <a:buClr>
                <a:schemeClr val="bg1"/>
              </a:buClr>
            </a:pPr>
            <a:r>
              <a:rPr lang="fr-CH" sz="1600" dirty="0" smtClean="0">
                <a:solidFill>
                  <a:schemeClr val="bg1"/>
                </a:solidFill>
              </a:rPr>
              <a:t>Selon méthode adéquate (fournie, formation, partage)</a:t>
            </a:r>
          </a:p>
          <a:p>
            <a:pPr lvl="1">
              <a:spcBef>
                <a:spcPts val="0"/>
              </a:spcBef>
              <a:buClr>
                <a:schemeClr val="bg1"/>
              </a:buClr>
            </a:pPr>
            <a:r>
              <a:rPr lang="fr-CH" sz="1600" dirty="0" smtClean="0">
                <a:solidFill>
                  <a:schemeClr val="bg1"/>
                </a:solidFill>
              </a:rPr>
              <a:t>Accompagnement par des ambassadeurs de proximité spécialement formés</a:t>
            </a:r>
            <a:endParaRPr lang="fr-CH" sz="1600" dirty="0">
              <a:solidFill>
                <a:schemeClr val="bg1"/>
              </a:solidFill>
            </a:endParaRPr>
          </a:p>
          <a:p>
            <a:pPr marL="82550" indent="0">
              <a:spcBef>
                <a:spcPts val="1200"/>
              </a:spcBef>
              <a:buClr>
                <a:schemeClr val="bg1"/>
              </a:buClr>
              <a:buNone/>
            </a:pPr>
            <a:r>
              <a:rPr lang="fr-CH" sz="2000" b="1" dirty="0" smtClean="0">
                <a:solidFill>
                  <a:schemeClr val="bg1"/>
                </a:solidFill>
              </a:rPr>
              <a:t>Mettre en œuvre et suivre</a:t>
            </a:r>
          </a:p>
          <a:p>
            <a:pPr lvl="1">
              <a:spcBef>
                <a:spcPts val="0"/>
              </a:spcBef>
              <a:buClr>
                <a:schemeClr val="bg1"/>
              </a:buClr>
            </a:pPr>
            <a:r>
              <a:rPr lang="fr-CH" sz="1600" dirty="0">
                <a:solidFill>
                  <a:schemeClr val="bg1"/>
                </a:solidFill>
              </a:rPr>
              <a:t>Idéalement en impliquant </a:t>
            </a:r>
            <a:r>
              <a:rPr lang="fr-CH" sz="1600" dirty="0" smtClean="0">
                <a:solidFill>
                  <a:schemeClr val="bg1"/>
                </a:solidFill>
              </a:rPr>
              <a:t>les </a:t>
            </a:r>
            <a:r>
              <a:rPr lang="fr-CH" sz="1600" dirty="0">
                <a:solidFill>
                  <a:schemeClr val="bg1"/>
                </a:solidFill>
              </a:rPr>
              <a:t>initiateurs de la conversation</a:t>
            </a:r>
            <a:endParaRPr lang="fr-CH" sz="1600" dirty="0" smtClean="0">
              <a:solidFill>
                <a:schemeClr val="bg1"/>
              </a:solidFill>
            </a:endParaRPr>
          </a:p>
          <a:p>
            <a:pPr lvl="1">
              <a:spcBef>
                <a:spcPts val="0"/>
              </a:spcBef>
              <a:buClr>
                <a:schemeClr val="bg1"/>
              </a:buClr>
            </a:pPr>
            <a:r>
              <a:rPr lang="fr-CH" sz="1600" dirty="0" smtClean="0">
                <a:solidFill>
                  <a:schemeClr val="bg1"/>
                </a:solidFill>
              </a:rPr>
              <a:t>Sans attendre trop longtemps</a:t>
            </a:r>
          </a:p>
          <a:p>
            <a:pPr lvl="1">
              <a:spcBef>
                <a:spcPts val="0"/>
              </a:spcBef>
              <a:buClr>
                <a:schemeClr val="bg1"/>
              </a:buClr>
            </a:pPr>
            <a:r>
              <a:rPr lang="fr-CH" sz="1600" dirty="0" smtClean="0">
                <a:solidFill>
                  <a:schemeClr val="bg1"/>
                </a:solidFill>
              </a:rPr>
              <a:t>Expliquer les refus de manière claire et </a:t>
            </a:r>
          </a:p>
          <a:p>
            <a:pPr lvl="1">
              <a:spcBef>
                <a:spcPts val="0"/>
              </a:spcBef>
              <a:buClr>
                <a:schemeClr val="bg1"/>
              </a:buClr>
            </a:pPr>
            <a:r>
              <a:rPr lang="fr-CH" sz="1600" dirty="0" smtClean="0">
                <a:solidFill>
                  <a:schemeClr val="bg1"/>
                </a:solidFill>
              </a:rPr>
              <a:t>Donner de la visibilité à l’agenda de mise en œuvre </a:t>
            </a:r>
          </a:p>
          <a:p>
            <a:pPr marL="82550" indent="0">
              <a:buClr>
                <a:schemeClr val="bg1"/>
              </a:buClr>
              <a:buNone/>
            </a:pPr>
            <a:r>
              <a:rPr lang="fr-CH" sz="2000" dirty="0">
                <a:solidFill>
                  <a:schemeClr val="bg1"/>
                </a:solidFill>
              </a:rPr>
              <a:t>	</a:t>
            </a:r>
          </a:p>
          <a:p>
            <a:pPr>
              <a:buClr>
                <a:schemeClr val="bg1"/>
              </a:buClr>
            </a:pPr>
            <a:endParaRPr lang="fr-CH" sz="2000" dirty="0" smtClean="0">
              <a:solidFill>
                <a:schemeClr val="bg1"/>
              </a:solidFill>
            </a:endParaRPr>
          </a:p>
        </p:txBody>
      </p:sp>
    </p:spTree>
    <p:extLst>
      <p:ext uri="{BB962C8B-B14F-4D97-AF65-F5344CB8AC3E}">
        <p14:creationId xmlns:p14="http://schemas.microsoft.com/office/powerpoint/2010/main" val="699550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10652" y="405839"/>
            <a:ext cx="8527774" cy="384406"/>
          </a:xfrm>
        </p:spPr>
        <p:txBody>
          <a:bodyPr/>
          <a:lstStyle/>
          <a:p>
            <a:r>
              <a:rPr lang="fr-CH" dirty="0">
                <a:solidFill>
                  <a:schemeClr val="tx1"/>
                </a:solidFill>
              </a:rPr>
              <a:t>Les règles d’or d’un atelier </a:t>
            </a:r>
            <a:r>
              <a:rPr lang="fr-CH" dirty="0" smtClean="0">
                <a:solidFill>
                  <a:schemeClr val="tx1"/>
                </a:solidFill>
              </a:rPr>
              <a:t>collaboratif</a:t>
            </a:r>
            <a:endParaRPr lang="fr-CH" dirty="0">
              <a:solidFill>
                <a:schemeClr val="tx1"/>
              </a:solidFill>
            </a:endParaRPr>
          </a:p>
        </p:txBody>
      </p:sp>
      <p:sp>
        <p:nvSpPr>
          <p:cNvPr id="3" name="Espace réservé du contenu 2"/>
          <p:cNvSpPr>
            <a:spLocks noGrp="1"/>
          </p:cNvSpPr>
          <p:nvPr>
            <p:ph idx="1"/>
          </p:nvPr>
        </p:nvSpPr>
        <p:spPr>
          <a:xfrm>
            <a:off x="650147" y="643538"/>
            <a:ext cx="8229600" cy="4046218"/>
          </a:xfrm>
        </p:spPr>
        <p:txBody>
          <a:bodyPr/>
          <a:lstStyle/>
          <a:p>
            <a:endParaRPr lang="fr-CH" sz="1800" dirty="0" smtClean="0">
              <a:solidFill>
                <a:schemeClr val="tx1"/>
              </a:solidFill>
            </a:endParaRPr>
          </a:p>
          <a:p>
            <a:pPr>
              <a:buClr>
                <a:schemeClr val="tx1"/>
              </a:buClr>
            </a:pPr>
            <a:r>
              <a:rPr lang="fr-CH" sz="2200" dirty="0" smtClean="0">
                <a:solidFill>
                  <a:schemeClr val="tx1"/>
                </a:solidFill>
              </a:rPr>
              <a:t>Suspendre </a:t>
            </a:r>
            <a:r>
              <a:rPr lang="fr-CH" sz="2200" dirty="0">
                <a:solidFill>
                  <a:schemeClr val="tx1"/>
                </a:solidFill>
              </a:rPr>
              <a:t>son jugement et faire part de ses besoins</a:t>
            </a:r>
          </a:p>
          <a:p>
            <a:pPr>
              <a:buClr>
                <a:schemeClr val="tx1"/>
              </a:buClr>
            </a:pPr>
            <a:r>
              <a:rPr lang="fr-CH" sz="2200" dirty="0">
                <a:solidFill>
                  <a:schemeClr val="tx1"/>
                </a:solidFill>
              </a:rPr>
              <a:t>Montrer de la bienveillance envers les autres et soi-même</a:t>
            </a:r>
          </a:p>
          <a:p>
            <a:pPr>
              <a:buClr>
                <a:schemeClr val="tx1"/>
              </a:buClr>
            </a:pPr>
            <a:r>
              <a:rPr lang="fr-CH" sz="2200" dirty="0">
                <a:solidFill>
                  <a:schemeClr val="tx1"/>
                </a:solidFill>
              </a:rPr>
              <a:t>Accepter de ne pas comprendre du premier coup</a:t>
            </a:r>
          </a:p>
          <a:p>
            <a:pPr>
              <a:buClr>
                <a:schemeClr val="tx1"/>
              </a:buClr>
            </a:pPr>
            <a:r>
              <a:rPr lang="fr-CH" sz="2200" dirty="0">
                <a:solidFill>
                  <a:schemeClr val="tx1"/>
                </a:solidFill>
              </a:rPr>
              <a:t>S’exprimer avec des mots, des images et des émotions</a:t>
            </a:r>
          </a:p>
          <a:p>
            <a:pPr>
              <a:buClr>
                <a:schemeClr val="tx1"/>
              </a:buClr>
            </a:pPr>
            <a:r>
              <a:rPr lang="fr-CH" sz="2200" dirty="0">
                <a:solidFill>
                  <a:schemeClr val="tx1"/>
                </a:solidFill>
              </a:rPr>
              <a:t>S’autoriser l’humour et le plaisir</a:t>
            </a:r>
          </a:p>
          <a:p>
            <a:pPr>
              <a:buClr>
                <a:schemeClr val="tx1"/>
              </a:buClr>
            </a:pPr>
            <a:r>
              <a:rPr lang="fr-CH" sz="2200" dirty="0">
                <a:solidFill>
                  <a:schemeClr val="tx1"/>
                </a:solidFill>
              </a:rPr>
              <a:t>Etre présent avec </a:t>
            </a:r>
            <a:r>
              <a:rPr lang="fr-CH" sz="2200" dirty="0" smtClean="0">
                <a:solidFill>
                  <a:schemeClr val="tx1"/>
                </a:solidFill>
              </a:rPr>
              <a:t>intention</a:t>
            </a:r>
            <a:endParaRPr lang="fr-CH" sz="2200" dirty="0">
              <a:solidFill>
                <a:schemeClr val="tx1"/>
              </a:solidFill>
            </a:endParaRPr>
          </a:p>
        </p:txBody>
      </p:sp>
    </p:spTree>
    <p:extLst>
      <p:ext uri="{BB962C8B-B14F-4D97-AF65-F5344CB8AC3E}">
        <p14:creationId xmlns:p14="http://schemas.microsoft.com/office/powerpoint/2010/main" val="320629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01127" y="399897"/>
            <a:ext cx="8527774" cy="384406"/>
          </a:xfrm>
        </p:spPr>
        <p:txBody>
          <a:bodyPr/>
          <a:lstStyle/>
          <a:p>
            <a:r>
              <a:rPr lang="fr-CH" dirty="0" smtClean="0">
                <a:solidFill>
                  <a:schemeClr val="bg1"/>
                </a:solidFill>
              </a:rPr>
              <a:t>Les règles d'hygiène</a:t>
            </a:r>
            <a:endParaRPr lang="fr-CH" dirty="0">
              <a:solidFill>
                <a:schemeClr val="bg1"/>
              </a:solidFill>
            </a:endParaRPr>
          </a:p>
        </p:txBody>
      </p:sp>
      <p:sp>
        <p:nvSpPr>
          <p:cNvPr id="3" name="Espace réservé du contenu 2"/>
          <p:cNvSpPr>
            <a:spLocks noGrp="1"/>
          </p:cNvSpPr>
          <p:nvPr>
            <p:ph idx="1"/>
          </p:nvPr>
        </p:nvSpPr>
        <p:spPr>
          <a:xfrm>
            <a:off x="893428" y="1198737"/>
            <a:ext cx="8229600" cy="3572123"/>
          </a:xfrm>
        </p:spPr>
        <p:txBody>
          <a:bodyPr/>
          <a:lstStyle/>
          <a:p>
            <a:pPr>
              <a:buClr>
                <a:schemeClr val="bg1"/>
              </a:buClr>
            </a:pPr>
            <a:r>
              <a:rPr lang="fr-CH" dirty="0" smtClean="0">
                <a:solidFill>
                  <a:schemeClr val="bg1"/>
                </a:solidFill>
              </a:rPr>
              <a:t>Distance </a:t>
            </a:r>
            <a:r>
              <a:rPr lang="fr-CH" dirty="0">
                <a:solidFill>
                  <a:schemeClr val="bg1"/>
                </a:solidFill>
              </a:rPr>
              <a:t>sociale </a:t>
            </a:r>
          </a:p>
          <a:p>
            <a:pPr>
              <a:buClr>
                <a:schemeClr val="bg1"/>
              </a:buClr>
            </a:pPr>
            <a:r>
              <a:rPr lang="fr-CH" dirty="0">
                <a:solidFill>
                  <a:schemeClr val="bg1"/>
                </a:solidFill>
              </a:rPr>
              <a:t>Masques si besoin</a:t>
            </a:r>
          </a:p>
          <a:p>
            <a:pPr>
              <a:buClr>
                <a:schemeClr val="bg1"/>
              </a:buClr>
            </a:pPr>
            <a:r>
              <a:rPr lang="fr-CH" dirty="0">
                <a:solidFill>
                  <a:schemeClr val="bg1"/>
                </a:solidFill>
              </a:rPr>
              <a:t>Se désinfecter les mains régulièrement</a:t>
            </a:r>
          </a:p>
          <a:p>
            <a:pPr>
              <a:buClr>
                <a:schemeClr val="bg1"/>
              </a:buClr>
            </a:pPr>
            <a:r>
              <a:rPr lang="fr-CH" dirty="0">
                <a:solidFill>
                  <a:schemeClr val="bg1"/>
                </a:solidFill>
              </a:rPr>
              <a:t>Ne pas partager son équipement personnel </a:t>
            </a:r>
          </a:p>
          <a:p>
            <a:pPr marL="82550" indent="0">
              <a:buNone/>
            </a:pPr>
            <a:endParaRPr lang="fr-CH" dirty="0">
              <a:solidFill>
                <a:schemeClr val="bg1"/>
              </a:solidFill>
            </a:endParaRPr>
          </a:p>
          <a:p>
            <a:pPr marL="82550" indent="0">
              <a:buNone/>
            </a:pPr>
            <a:endParaRPr lang="fr-CH" dirty="0">
              <a:solidFill>
                <a:schemeClr val="bg1"/>
              </a:solidFill>
            </a:endParaRPr>
          </a:p>
        </p:txBody>
      </p:sp>
      <p:pic>
        <p:nvPicPr>
          <p:cNvPr id="1026" name="Picture 2" descr="Coronavirus"/>
          <p:cNvPicPr>
            <a:picLocks noChangeAspect="1" noChangeArrowheads="1"/>
          </p:cNvPicPr>
          <p:nvPr/>
        </p:nvPicPr>
        <p:blipFill rotWithShape="1">
          <a:blip r:embed="rId3">
            <a:extLst>
              <a:ext uri="{28A0092B-C50C-407E-A947-70E740481C1C}">
                <a14:useLocalDpi xmlns:a14="http://schemas.microsoft.com/office/drawing/2010/main" val="0"/>
              </a:ext>
            </a:extLst>
          </a:blip>
          <a:srcRect l="36550" r="33087"/>
          <a:stretch/>
        </p:blipFill>
        <p:spPr bwMode="auto">
          <a:xfrm>
            <a:off x="6789709" y="229639"/>
            <a:ext cx="2281805" cy="2032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3504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F205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20177" y="405839"/>
            <a:ext cx="8527774" cy="384406"/>
          </a:xfrm>
        </p:spPr>
        <p:txBody>
          <a:bodyPr/>
          <a:lstStyle/>
          <a:p>
            <a:r>
              <a:rPr lang="fr-CH" dirty="0" smtClean="0">
                <a:solidFill>
                  <a:schemeClr val="bg1"/>
                </a:solidFill>
              </a:rPr>
              <a:t>Notre perspective (1/2)</a:t>
            </a:r>
            <a:endParaRPr lang="fr-CH" dirty="0">
              <a:solidFill>
                <a:schemeClr val="bg1"/>
              </a:solidFill>
            </a:endParaRPr>
          </a:p>
        </p:txBody>
      </p:sp>
      <p:sp>
        <p:nvSpPr>
          <p:cNvPr id="3" name="Espace réservé du contenu 2"/>
          <p:cNvSpPr>
            <a:spLocks noGrp="1"/>
          </p:cNvSpPr>
          <p:nvPr>
            <p:ph idx="1"/>
          </p:nvPr>
        </p:nvSpPr>
        <p:spPr>
          <a:xfrm>
            <a:off x="895188" y="1155880"/>
            <a:ext cx="7833874" cy="3572123"/>
          </a:xfrm>
        </p:spPr>
        <p:txBody>
          <a:bodyPr/>
          <a:lstStyle/>
          <a:p>
            <a:pPr>
              <a:buClr>
                <a:schemeClr val="bg1"/>
              </a:buClr>
            </a:pPr>
            <a:r>
              <a:rPr lang="fr-CH" dirty="0" smtClean="0">
                <a:solidFill>
                  <a:schemeClr val="bg1"/>
                </a:solidFill>
              </a:rPr>
              <a:t>Démarche sectorielle</a:t>
            </a:r>
          </a:p>
          <a:p>
            <a:pPr>
              <a:buClr>
                <a:schemeClr val="bg1"/>
              </a:buClr>
            </a:pPr>
            <a:r>
              <a:rPr lang="fr-CH" dirty="0" smtClean="0">
                <a:solidFill>
                  <a:schemeClr val="bg1"/>
                </a:solidFill>
              </a:rPr>
              <a:t>Démarche transverse </a:t>
            </a:r>
            <a:endParaRPr lang="fr-CH" dirty="0">
              <a:solidFill>
                <a:schemeClr val="bg1"/>
              </a:solidFill>
            </a:endParaRPr>
          </a:p>
          <a:p>
            <a:pPr>
              <a:buClr>
                <a:schemeClr val="bg1"/>
              </a:buClr>
            </a:pPr>
            <a:r>
              <a:rPr lang="fr-CH" dirty="0" smtClean="0">
                <a:solidFill>
                  <a:schemeClr val="bg1"/>
                </a:solidFill>
              </a:rPr>
              <a:t>Challenge innovation</a:t>
            </a:r>
            <a:endParaRPr lang="fr-CH" dirty="0">
              <a:solidFill>
                <a:schemeClr val="bg1"/>
              </a:solidFill>
            </a:endParaRPr>
          </a:p>
          <a:p>
            <a:pPr>
              <a:buClr>
                <a:schemeClr val="bg1"/>
              </a:buClr>
            </a:pPr>
            <a:r>
              <a:rPr lang="fr-CH" dirty="0" smtClean="0">
                <a:solidFill>
                  <a:schemeClr val="bg1"/>
                </a:solidFill>
              </a:rPr>
              <a:t>Thématiques connexes</a:t>
            </a:r>
          </a:p>
          <a:p>
            <a:pPr>
              <a:spcBef>
                <a:spcPts val="1800"/>
              </a:spcBef>
              <a:buClr>
                <a:schemeClr val="bg1"/>
              </a:buClr>
            </a:pPr>
            <a:r>
              <a:rPr lang="fr-CH" b="1" dirty="0" smtClean="0">
                <a:solidFill>
                  <a:schemeClr val="bg1"/>
                </a:solidFill>
              </a:rPr>
              <a:t>Approche centrée sur l’humain (</a:t>
            </a:r>
            <a:r>
              <a:rPr lang="fr-CH" b="1" i="1" dirty="0" smtClean="0">
                <a:solidFill>
                  <a:schemeClr val="bg1"/>
                </a:solidFill>
              </a:rPr>
              <a:t>engagement</a:t>
            </a:r>
            <a:r>
              <a:rPr lang="fr-CH" b="1" dirty="0" smtClean="0">
                <a:solidFill>
                  <a:schemeClr val="bg1"/>
                </a:solidFill>
              </a:rPr>
              <a:t>)</a:t>
            </a:r>
          </a:p>
        </p:txBody>
      </p:sp>
    </p:spTree>
    <p:extLst>
      <p:ext uri="{BB962C8B-B14F-4D97-AF65-F5344CB8AC3E}">
        <p14:creationId xmlns:p14="http://schemas.microsoft.com/office/powerpoint/2010/main" val="387844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F205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20177" y="405839"/>
            <a:ext cx="8527774" cy="384406"/>
          </a:xfrm>
        </p:spPr>
        <p:txBody>
          <a:bodyPr/>
          <a:lstStyle/>
          <a:p>
            <a:r>
              <a:rPr lang="fr-CH" dirty="0" smtClean="0">
                <a:solidFill>
                  <a:schemeClr val="bg1"/>
                </a:solidFill>
              </a:rPr>
              <a:t>Notre perspective (2/2)</a:t>
            </a:r>
            <a:endParaRPr lang="fr-CH" dirty="0">
              <a:solidFill>
                <a:schemeClr val="bg1"/>
              </a:solidFill>
            </a:endParaRPr>
          </a:p>
        </p:txBody>
      </p:sp>
      <p:sp>
        <p:nvSpPr>
          <p:cNvPr id="3" name="Espace réservé du contenu 2"/>
          <p:cNvSpPr>
            <a:spLocks noGrp="1"/>
          </p:cNvSpPr>
          <p:nvPr>
            <p:ph idx="1"/>
          </p:nvPr>
        </p:nvSpPr>
        <p:spPr>
          <a:xfrm>
            <a:off x="895188" y="1309560"/>
            <a:ext cx="5382666" cy="3572123"/>
          </a:xfrm>
        </p:spPr>
        <p:txBody>
          <a:bodyPr/>
          <a:lstStyle/>
          <a:p>
            <a:pPr>
              <a:buClr>
                <a:schemeClr val="bg1"/>
              </a:buClr>
            </a:pPr>
            <a:r>
              <a:rPr lang="fr-CH" b="1" dirty="0" smtClean="0">
                <a:solidFill>
                  <a:schemeClr val="bg1"/>
                </a:solidFill>
              </a:rPr>
              <a:t>Tout part des conversations ! </a:t>
            </a:r>
          </a:p>
          <a:p>
            <a:pPr>
              <a:spcBef>
                <a:spcPts val="1800"/>
              </a:spcBef>
              <a:buClr>
                <a:schemeClr val="bg1"/>
              </a:buClr>
            </a:pPr>
            <a:r>
              <a:rPr lang="fr-CH" dirty="0" smtClean="0">
                <a:solidFill>
                  <a:schemeClr val="bg1"/>
                </a:solidFill>
              </a:rPr>
              <a:t>Prototyper </a:t>
            </a:r>
            <a:r>
              <a:rPr lang="fr-CH" dirty="0">
                <a:solidFill>
                  <a:schemeClr val="bg1"/>
                </a:solidFill>
              </a:rPr>
              <a:t>rapidement </a:t>
            </a:r>
            <a:endParaRPr lang="fr-CH" dirty="0" smtClean="0">
              <a:solidFill>
                <a:schemeClr val="bg1"/>
              </a:solidFill>
            </a:endParaRPr>
          </a:p>
          <a:p>
            <a:pPr>
              <a:buClr>
                <a:schemeClr val="bg1"/>
              </a:buClr>
            </a:pPr>
            <a:r>
              <a:rPr lang="fr-CH" dirty="0" smtClean="0">
                <a:solidFill>
                  <a:schemeClr val="bg1"/>
                </a:solidFill>
              </a:rPr>
              <a:t>Rester </a:t>
            </a:r>
            <a:r>
              <a:rPr lang="fr-CH" b="1" dirty="0">
                <a:solidFill>
                  <a:schemeClr val="bg1"/>
                </a:solidFill>
              </a:rPr>
              <a:t>simple</a:t>
            </a:r>
          </a:p>
          <a:p>
            <a:pPr>
              <a:buClr>
                <a:schemeClr val="bg1"/>
              </a:buClr>
            </a:pPr>
            <a:r>
              <a:rPr lang="fr-CH" dirty="0" smtClean="0">
                <a:solidFill>
                  <a:schemeClr val="bg1"/>
                </a:solidFill>
              </a:rPr>
              <a:t>Challenger </a:t>
            </a:r>
          </a:p>
          <a:p>
            <a:pPr>
              <a:buClr>
                <a:schemeClr val="bg1"/>
              </a:buClr>
            </a:pPr>
            <a:r>
              <a:rPr lang="fr-CH" dirty="0" smtClean="0">
                <a:solidFill>
                  <a:schemeClr val="bg1"/>
                </a:solidFill>
              </a:rPr>
              <a:t>Itérer si besoin</a:t>
            </a:r>
            <a:endParaRPr lang="fr-CH" dirty="0">
              <a:solidFill>
                <a:schemeClr val="bg1"/>
              </a:solidFill>
            </a:endParaRPr>
          </a:p>
          <a:p>
            <a:pPr>
              <a:buClr>
                <a:schemeClr val="bg1"/>
              </a:buClr>
            </a:pPr>
            <a:endParaRPr lang="fr-CH" dirty="0" smtClean="0">
              <a:solidFill>
                <a:schemeClr val="bg1"/>
              </a:solidFill>
            </a:endParaRPr>
          </a:p>
        </p:txBody>
      </p:sp>
    </p:spTree>
    <p:extLst>
      <p:ext uri="{BB962C8B-B14F-4D97-AF65-F5344CB8AC3E}">
        <p14:creationId xmlns:p14="http://schemas.microsoft.com/office/powerpoint/2010/main" val="3701990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F2051"/>
        </a:solidFill>
        <a:effectLst/>
      </p:bgPr>
    </p:bg>
    <p:spTree>
      <p:nvGrpSpPr>
        <p:cNvPr id="1" name=""/>
        <p:cNvGrpSpPr/>
        <p:nvPr/>
      </p:nvGrpSpPr>
      <p:grpSpPr>
        <a:xfrm>
          <a:off x="0" y="0"/>
          <a:ext cx="0" cy="0"/>
          <a:chOff x="0" y="0"/>
          <a:chExt cx="0" cy="0"/>
        </a:xfrm>
      </p:grpSpPr>
      <p:sp>
        <p:nvSpPr>
          <p:cNvPr id="7" name="Titre 1"/>
          <p:cNvSpPr txBox="1">
            <a:spLocks/>
          </p:cNvSpPr>
          <p:nvPr/>
        </p:nvSpPr>
        <p:spPr bwMode="auto">
          <a:xfrm>
            <a:off x="436563" y="191041"/>
            <a:ext cx="7772400" cy="805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b="1">
                <a:solidFill>
                  <a:schemeClr val="tx1">
                    <a:lumMod val="65000"/>
                    <a:lumOff val="35000"/>
                  </a:schemeClr>
                </a:solidFill>
                <a:latin typeface="+mj-lt"/>
                <a:ea typeface="+mj-ea"/>
                <a:cs typeface="+mj-cs"/>
              </a:defRPr>
            </a:lvl1pPr>
            <a:lvl2pPr algn="l" rtl="0" eaLnBrk="1" fontAlgn="base" hangingPunct="1">
              <a:spcBef>
                <a:spcPct val="0"/>
              </a:spcBef>
              <a:spcAft>
                <a:spcPct val="0"/>
              </a:spcAft>
              <a:defRPr sz="3200" b="1">
                <a:solidFill>
                  <a:schemeClr val="tx2"/>
                </a:solidFill>
                <a:latin typeface="Arial" charset="0"/>
              </a:defRPr>
            </a:lvl2pPr>
            <a:lvl3pPr algn="l" rtl="0" eaLnBrk="1" fontAlgn="base" hangingPunct="1">
              <a:spcBef>
                <a:spcPct val="0"/>
              </a:spcBef>
              <a:spcAft>
                <a:spcPct val="0"/>
              </a:spcAft>
              <a:defRPr sz="3200" b="1">
                <a:solidFill>
                  <a:schemeClr val="tx2"/>
                </a:solidFill>
                <a:latin typeface="Arial" charset="0"/>
              </a:defRPr>
            </a:lvl3pPr>
            <a:lvl4pPr algn="l" rtl="0" eaLnBrk="1" fontAlgn="base" hangingPunct="1">
              <a:spcBef>
                <a:spcPct val="0"/>
              </a:spcBef>
              <a:spcAft>
                <a:spcPct val="0"/>
              </a:spcAft>
              <a:defRPr sz="3200" b="1">
                <a:solidFill>
                  <a:schemeClr val="tx2"/>
                </a:solidFill>
                <a:latin typeface="Arial" charset="0"/>
              </a:defRPr>
            </a:lvl4pPr>
            <a:lvl5pPr algn="l" rtl="0" eaLnBrk="1" fontAlgn="base" hangingPunct="1">
              <a:spcBef>
                <a:spcPct val="0"/>
              </a:spcBef>
              <a:spcAft>
                <a:spcPct val="0"/>
              </a:spcAft>
              <a:defRPr sz="3200" b="1">
                <a:solidFill>
                  <a:schemeClr val="tx2"/>
                </a:solidFill>
                <a:latin typeface="Arial" charset="0"/>
              </a:defRPr>
            </a:lvl5pPr>
            <a:lvl6pPr marL="457200" algn="l" rtl="0" eaLnBrk="1" fontAlgn="base" hangingPunct="1">
              <a:spcBef>
                <a:spcPct val="0"/>
              </a:spcBef>
              <a:spcAft>
                <a:spcPct val="0"/>
              </a:spcAft>
              <a:defRPr sz="3200" b="1">
                <a:solidFill>
                  <a:schemeClr val="tx2"/>
                </a:solidFill>
                <a:latin typeface="Arial" charset="0"/>
              </a:defRPr>
            </a:lvl6pPr>
            <a:lvl7pPr marL="914400" algn="l" rtl="0" eaLnBrk="1" fontAlgn="base" hangingPunct="1">
              <a:spcBef>
                <a:spcPct val="0"/>
              </a:spcBef>
              <a:spcAft>
                <a:spcPct val="0"/>
              </a:spcAft>
              <a:defRPr sz="3200" b="1">
                <a:solidFill>
                  <a:schemeClr val="tx2"/>
                </a:solidFill>
                <a:latin typeface="Arial" charset="0"/>
              </a:defRPr>
            </a:lvl7pPr>
            <a:lvl8pPr marL="1371600" algn="l" rtl="0" eaLnBrk="1" fontAlgn="base" hangingPunct="1">
              <a:spcBef>
                <a:spcPct val="0"/>
              </a:spcBef>
              <a:spcAft>
                <a:spcPct val="0"/>
              </a:spcAft>
              <a:defRPr sz="3200" b="1">
                <a:solidFill>
                  <a:schemeClr val="tx2"/>
                </a:solidFill>
                <a:latin typeface="Arial" charset="0"/>
              </a:defRPr>
            </a:lvl8pPr>
            <a:lvl9pPr marL="1828800" algn="l" rtl="0" eaLnBrk="1" fontAlgn="base" hangingPunct="1">
              <a:spcBef>
                <a:spcPct val="0"/>
              </a:spcBef>
              <a:spcAft>
                <a:spcPct val="0"/>
              </a:spcAft>
              <a:defRPr sz="3200" b="1">
                <a:solidFill>
                  <a:schemeClr val="tx2"/>
                </a:solidFill>
                <a:latin typeface="Arial" charset="0"/>
              </a:defRPr>
            </a:lvl9pPr>
          </a:lstStyle>
          <a:p>
            <a:r>
              <a:rPr lang="fr-CH" kern="0" dirty="0" smtClean="0">
                <a:solidFill>
                  <a:schemeClr val="bg1"/>
                </a:solidFill>
              </a:rPr>
              <a:t>Objectif de l’atelier</a:t>
            </a:r>
            <a:endParaRPr lang="fr-CH" kern="0" dirty="0">
              <a:solidFill>
                <a:schemeClr val="bg1"/>
              </a:solidFill>
            </a:endParaRPr>
          </a:p>
        </p:txBody>
      </p:sp>
      <p:sp>
        <p:nvSpPr>
          <p:cNvPr id="8" name="Espace réservé du contenu 2"/>
          <p:cNvSpPr txBox="1">
            <a:spLocks/>
          </p:cNvSpPr>
          <p:nvPr/>
        </p:nvSpPr>
        <p:spPr bwMode="auto">
          <a:xfrm>
            <a:off x="1266825" y="1804563"/>
            <a:ext cx="6648994" cy="1626886"/>
          </a:xfrm>
          <a:prstGeom prst="rect">
            <a:avLst/>
          </a:prstGeom>
          <a:noFill/>
          <a:ln>
            <a:noFill/>
          </a:ln>
          <a:effectLst/>
          <a:extLst/>
        </p:spPr>
        <p:txBody>
          <a:bodyPr vert="horz" wrap="square" lIns="396000" tIns="144000" rIns="396000" bIns="252000" numCol="1" anchor="t" anchorCtr="0" compatLnSpc="1">
            <a:prstTxWarp prst="textNoShape">
              <a:avLst/>
            </a:prstTxWarp>
          </a:bodyPr>
          <a:lstStyle>
            <a:lvl1pPr marL="0" indent="0" algn="l" rtl="0" eaLnBrk="1" fontAlgn="base" hangingPunct="1">
              <a:spcBef>
                <a:spcPct val="20000"/>
              </a:spcBef>
              <a:spcAft>
                <a:spcPct val="0"/>
              </a:spcAft>
              <a:buSzPct val="95000"/>
              <a:buNone/>
              <a:defRPr sz="2000">
                <a:solidFill>
                  <a:schemeClr val="bg1">
                    <a:lumMod val="65000"/>
                  </a:schemeClr>
                </a:solidFill>
                <a:latin typeface="+mn-lt"/>
                <a:ea typeface="+mn-ea"/>
                <a:cs typeface="+mn-cs"/>
              </a:defRPr>
            </a:lvl1pPr>
            <a:lvl2pPr marL="457200" indent="0" algn="l" rtl="0" eaLnBrk="1" fontAlgn="base" hangingPunct="1">
              <a:spcBef>
                <a:spcPct val="20000"/>
              </a:spcBef>
              <a:spcAft>
                <a:spcPct val="0"/>
              </a:spcAft>
              <a:buNone/>
              <a:defRPr sz="1800">
                <a:solidFill>
                  <a:schemeClr val="tx1"/>
                </a:solidFill>
                <a:latin typeface="+mn-lt"/>
              </a:defRPr>
            </a:lvl2pPr>
            <a:lvl3pPr marL="914400" indent="0" algn="l" rtl="0" eaLnBrk="1" fontAlgn="base" hangingPunct="1">
              <a:spcBef>
                <a:spcPct val="20000"/>
              </a:spcBef>
              <a:spcAft>
                <a:spcPct val="0"/>
              </a:spcAft>
              <a:buNone/>
              <a:defRPr sz="1600">
                <a:solidFill>
                  <a:schemeClr val="tx1"/>
                </a:solidFill>
                <a:latin typeface="+mn-lt"/>
              </a:defRPr>
            </a:lvl3pPr>
            <a:lvl4pPr marL="1371600" indent="0" algn="l" rtl="0" eaLnBrk="1" fontAlgn="base" hangingPunct="1">
              <a:spcBef>
                <a:spcPct val="20000"/>
              </a:spcBef>
              <a:spcAft>
                <a:spcPct val="0"/>
              </a:spcAft>
              <a:buNone/>
              <a:defRPr sz="1400">
                <a:solidFill>
                  <a:schemeClr val="tx1"/>
                </a:solidFill>
                <a:latin typeface="+mn-lt"/>
              </a:defRPr>
            </a:lvl4pPr>
            <a:lvl5pPr marL="1828800" indent="0" algn="l" rtl="0" eaLnBrk="1" fontAlgn="base" hangingPunct="1">
              <a:spcBef>
                <a:spcPct val="20000"/>
              </a:spcBef>
              <a:spcAft>
                <a:spcPct val="0"/>
              </a:spcAft>
              <a:buNone/>
              <a:defRPr sz="1400">
                <a:solidFill>
                  <a:schemeClr val="tx1"/>
                </a:solidFill>
                <a:latin typeface="+mn-lt"/>
              </a:defRPr>
            </a:lvl5pPr>
            <a:lvl6pPr marL="2286000" indent="0" algn="l" rtl="0" eaLnBrk="1" fontAlgn="base" hangingPunct="1">
              <a:spcBef>
                <a:spcPct val="20000"/>
              </a:spcBef>
              <a:spcAft>
                <a:spcPct val="0"/>
              </a:spcAft>
              <a:buNone/>
              <a:defRPr sz="1400">
                <a:solidFill>
                  <a:schemeClr val="tx1"/>
                </a:solidFill>
                <a:latin typeface="+mn-lt"/>
              </a:defRPr>
            </a:lvl6pPr>
            <a:lvl7pPr marL="2743200" indent="0" algn="l" rtl="0" eaLnBrk="1" fontAlgn="base" hangingPunct="1">
              <a:spcBef>
                <a:spcPct val="20000"/>
              </a:spcBef>
              <a:spcAft>
                <a:spcPct val="0"/>
              </a:spcAft>
              <a:buNone/>
              <a:defRPr sz="1400">
                <a:solidFill>
                  <a:schemeClr val="tx1"/>
                </a:solidFill>
                <a:latin typeface="+mn-lt"/>
              </a:defRPr>
            </a:lvl7pPr>
            <a:lvl8pPr marL="3200400" indent="0" algn="l" rtl="0" eaLnBrk="1" fontAlgn="base" hangingPunct="1">
              <a:spcBef>
                <a:spcPct val="20000"/>
              </a:spcBef>
              <a:spcAft>
                <a:spcPct val="0"/>
              </a:spcAft>
              <a:buNone/>
              <a:defRPr sz="1400">
                <a:solidFill>
                  <a:schemeClr val="tx1"/>
                </a:solidFill>
                <a:latin typeface="+mn-lt"/>
              </a:defRPr>
            </a:lvl8pPr>
            <a:lvl9pPr marL="3657600" indent="0" algn="l" rtl="0" eaLnBrk="1" fontAlgn="base" hangingPunct="1">
              <a:spcBef>
                <a:spcPct val="20000"/>
              </a:spcBef>
              <a:spcAft>
                <a:spcPct val="0"/>
              </a:spcAft>
              <a:buNone/>
              <a:defRPr sz="1400">
                <a:solidFill>
                  <a:schemeClr val="tx1"/>
                </a:solidFill>
                <a:latin typeface="+mn-lt"/>
              </a:defRPr>
            </a:lvl9pPr>
          </a:lstStyle>
          <a:p>
            <a:pPr>
              <a:lnSpc>
                <a:spcPct val="120000"/>
              </a:lnSpc>
            </a:pPr>
            <a:r>
              <a:rPr lang="fr-CH" sz="2800" kern="0" dirty="0" smtClean="0">
                <a:solidFill>
                  <a:schemeClr val="bg1"/>
                </a:solidFill>
              </a:rPr>
              <a:t>« Disposer d’une première </a:t>
            </a:r>
            <a:r>
              <a:rPr lang="fr-CH" sz="2800" b="1" kern="0" dirty="0" smtClean="0">
                <a:solidFill>
                  <a:schemeClr val="bg1"/>
                </a:solidFill>
              </a:rPr>
              <a:t>ébauche</a:t>
            </a:r>
            <a:r>
              <a:rPr lang="fr-CH" sz="2800" kern="0" dirty="0" smtClean="0">
                <a:solidFill>
                  <a:schemeClr val="bg1"/>
                </a:solidFill>
              </a:rPr>
              <a:t> de démarche d’innovation </a:t>
            </a:r>
            <a:r>
              <a:rPr lang="fr-CH" sz="2800" i="1" kern="0" dirty="0" err="1" smtClean="0">
                <a:solidFill>
                  <a:schemeClr val="bg1"/>
                </a:solidFill>
              </a:rPr>
              <a:t>bottom</a:t>
            </a:r>
            <a:r>
              <a:rPr lang="fr-CH" sz="2800" i="1" kern="0" dirty="0" smtClean="0">
                <a:solidFill>
                  <a:schemeClr val="bg1"/>
                </a:solidFill>
              </a:rPr>
              <a:t>-up</a:t>
            </a:r>
            <a:r>
              <a:rPr lang="fr-CH" sz="2800" kern="0" dirty="0" smtClean="0">
                <a:solidFill>
                  <a:schemeClr val="bg1"/>
                </a:solidFill>
              </a:rPr>
              <a:t> </a:t>
            </a:r>
            <a:br>
              <a:rPr lang="fr-CH" sz="2800" kern="0" dirty="0" smtClean="0">
                <a:solidFill>
                  <a:schemeClr val="bg1"/>
                </a:solidFill>
              </a:rPr>
            </a:br>
            <a:r>
              <a:rPr lang="fr-CH" sz="2800" kern="0" dirty="0" smtClean="0">
                <a:solidFill>
                  <a:schemeClr val="bg1"/>
                </a:solidFill>
              </a:rPr>
              <a:t>dans un contexte sectoriel »</a:t>
            </a:r>
          </a:p>
        </p:txBody>
      </p:sp>
    </p:spTree>
    <p:extLst>
      <p:ext uri="{BB962C8B-B14F-4D97-AF65-F5344CB8AC3E}">
        <p14:creationId xmlns:p14="http://schemas.microsoft.com/office/powerpoint/2010/main" val="8567092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F205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20177" y="405839"/>
            <a:ext cx="8527774" cy="384406"/>
          </a:xfrm>
        </p:spPr>
        <p:txBody>
          <a:bodyPr/>
          <a:lstStyle/>
          <a:p>
            <a:r>
              <a:rPr lang="fr-CH" dirty="0" smtClean="0">
                <a:solidFill>
                  <a:schemeClr val="bg1"/>
                </a:solidFill>
              </a:rPr>
              <a:t>Méthode: Customer Journey </a:t>
            </a:r>
            <a:r>
              <a:rPr lang="fr-CH" dirty="0" err="1" smtClean="0">
                <a:solidFill>
                  <a:schemeClr val="bg1"/>
                </a:solidFill>
              </a:rPr>
              <a:t>Canvas</a:t>
            </a:r>
            <a:endParaRPr lang="fr-CH" dirty="0">
              <a:solidFill>
                <a:schemeClr val="bg1"/>
              </a:solidFill>
            </a:endParaRPr>
          </a:p>
        </p:txBody>
      </p:sp>
      <p:sp>
        <p:nvSpPr>
          <p:cNvPr id="3" name="Espace réservé du contenu 2"/>
          <p:cNvSpPr>
            <a:spLocks noGrp="1"/>
          </p:cNvSpPr>
          <p:nvPr>
            <p:ph idx="1"/>
          </p:nvPr>
        </p:nvSpPr>
        <p:spPr>
          <a:xfrm>
            <a:off x="457200" y="1309560"/>
            <a:ext cx="8409214" cy="3572123"/>
          </a:xfrm>
        </p:spPr>
        <p:txBody>
          <a:bodyPr/>
          <a:lstStyle/>
          <a:p>
            <a:pPr>
              <a:buClr>
                <a:schemeClr val="bg1"/>
              </a:buClr>
            </a:pPr>
            <a:r>
              <a:rPr lang="fr-CH" sz="2000" b="1" dirty="0" smtClean="0">
                <a:solidFill>
                  <a:schemeClr val="bg1"/>
                </a:solidFill>
              </a:rPr>
              <a:t>Expérience</a:t>
            </a:r>
            <a:r>
              <a:rPr lang="fr-CH" sz="2000" dirty="0" smtClean="0">
                <a:solidFill>
                  <a:schemeClr val="bg1"/>
                </a:solidFill>
              </a:rPr>
              <a:t> utilisateur à </a:t>
            </a:r>
            <a:r>
              <a:rPr lang="fr-CH" sz="2000" dirty="0">
                <a:solidFill>
                  <a:schemeClr val="bg1"/>
                </a:solidFill>
              </a:rPr>
              <a:t>parcourir </a:t>
            </a:r>
            <a:r>
              <a:rPr lang="fr-CH" sz="2000" dirty="0" smtClean="0">
                <a:solidFill>
                  <a:schemeClr val="bg1"/>
                </a:solidFill>
              </a:rPr>
              <a:t>en mode collaboratif</a:t>
            </a:r>
            <a:endParaRPr lang="fr-CH" sz="2000" dirty="0">
              <a:solidFill>
                <a:schemeClr val="bg1"/>
              </a:solidFill>
            </a:endParaRPr>
          </a:p>
          <a:p>
            <a:pPr>
              <a:buClr>
                <a:schemeClr val="bg1"/>
              </a:buClr>
            </a:pPr>
            <a:r>
              <a:rPr lang="fr-CH" sz="2000" dirty="0" smtClean="0">
                <a:solidFill>
                  <a:schemeClr val="bg1"/>
                </a:solidFill>
              </a:rPr>
              <a:t>Vision large de cette expérience utilisateur</a:t>
            </a:r>
            <a:endParaRPr lang="fr-CH" sz="2000" dirty="0">
              <a:solidFill>
                <a:schemeClr val="bg1"/>
              </a:solidFill>
            </a:endParaRPr>
          </a:p>
          <a:p>
            <a:pPr>
              <a:buClr>
                <a:schemeClr val="bg1"/>
              </a:buClr>
            </a:pPr>
            <a:r>
              <a:rPr lang="fr-CH" sz="2000" dirty="0" smtClean="0">
                <a:solidFill>
                  <a:schemeClr val="bg1"/>
                </a:solidFill>
              </a:rPr>
              <a:t>Identification et qualification des étapes de ce parcours</a:t>
            </a:r>
            <a:endParaRPr lang="fr-CH" sz="2000" dirty="0">
              <a:solidFill>
                <a:schemeClr val="bg1"/>
              </a:solidFill>
            </a:endParaRPr>
          </a:p>
          <a:p>
            <a:pPr>
              <a:buClr>
                <a:schemeClr val="bg1"/>
              </a:buClr>
            </a:pPr>
            <a:endParaRPr lang="fr-CH" sz="2000" dirty="0" smtClean="0">
              <a:solidFill>
                <a:schemeClr val="bg1"/>
              </a:solidFill>
            </a:endParaRPr>
          </a:p>
          <a:p>
            <a:pPr>
              <a:buClr>
                <a:schemeClr val="bg1"/>
              </a:buClr>
            </a:pPr>
            <a:r>
              <a:rPr lang="fr-CH" sz="2000" dirty="0" smtClean="0">
                <a:solidFill>
                  <a:schemeClr val="bg1"/>
                </a:solidFill>
              </a:rPr>
              <a:t>Focale sur les </a:t>
            </a:r>
            <a:r>
              <a:rPr lang="fr-CH" sz="2000" b="1" dirty="0" smtClean="0">
                <a:solidFill>
                  <a:schemeClr val="bg1"/>
                </a:solidFill>
              </a:rPr>
              <a:t>facteurs humains </a:t>
            </a:r>
            <a:r>
              <a:rPr lang="fr-CH" sz="2000" dirty="0" smtClean="0">
                <a:solidFill>
                  <a:schemeClr val="bg1"/>
                </a:solidFill>
              </a:rPr>
              <a:t>(inspiration, motivation, engagement, accomplissement, </a:t>
            </a:r>
            <a:r>
              <a:rPr lang="fr-CH" sz="2000" dirty="0" err="1" smtClean="0">
                <a:solidFill>
                  <a:schemeClr val="bg1"/>
                </a:solidFill>
              </a:rPr>
              <a:t>etc</a:t>
            </a:r>
            <a:r>
              <a:rPr lang="fr-CH" sz="2000" dirty="0" smtClean="0">
                <a:solidFill>
                  <a:schemeClr val="bg1"/>
                </a:solidFill>
              </a:rPr>
              <a:t>) et les points d’attention</a:t>
            </a:r>
            <a:endParaRPr lang="fr-CH" sz="2000" dirty="0">
              <a:solidFill>
                <a:schemeClr val="bg1"/>
              </a:solidFill>
            </a:endParaRPr>
          </a:p>
          <a:p>
            <a:pPr>
              <a:buClr>
                <a:schemeClr val="bg1"/>
              </a:buClr>
            </a:pPr>
            <a:endParaRPr lang="fr-CH" sz="2000" dirty="0" smtClean="0">
              <a:solidFill>
                <a:schemeClr val="bg1"/>
              </a:solidFill>
            </a:endParaRPr>
          </a:p>
        </p:txBody>
      </p:sp>
    </p:spTree>
    <p:extLst>
      <p:ext uri="{BB962C8B-B14F-4D97-AF65-F5344CB8AC3E}">
        <p14:creationId xmlns:p14="http://schemas.microsoft.com/office/powerpoint/2010/main" val="3927309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F2051"/>
        </a:solidFill>
        <a:effectLst/>
      </p:bgPr>
    </p:bg>
    <p:spTree>
      <p:nvGrpSpPr>
        <p:cNvPr id="1" name=""/>
        <p:cNvGrpSpPr/>
        <p:nvPr/>
      </p:nvGrpSpPr>
      <p:grpSpPr>
        <a:xfrm>
          <a:off x="0" y="0"/>
          <a:ext cx="0" cy="0"/>
          <a:chOff x="0" y="0"/>
          <a:chExt cx="0" cy="0"/>
        </a:xfrm>
      </p:grpSpPr>
      <p:sp>
        <p:nvSpPr>
          <p:cNvPr id="11" name="Rectangle 10"/>
          <p:cNvSpPr/>
          <p:nvPr/>
        </p:nvSpPr>
        <p:spPr>
          <a:xfrm>
            <a:off x="3218329" y="3524751"/>
            <a:ext cx="2452488" cy="422621"/>
          </a:xfrm>
          <a:prstGeom prst="rect">
            <a:avLst/>
          </a:prstGeom>
          <a:solidFill>
            <a:srgbClr val="FFCC00">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0" name="Rectangle 9"/>
          <p:cNvSpPr/>
          <p:nvPr/>
        </p:nvSpPr>
        <p:spPr>
          <a:xfrm>
            <a:off x="1069762" y="3528052"/>
            <a:ext cx="1681122" cy="422621"/>
          </a:xfrm>
          <a:prstGeom prst="rect">
            <a:avLst/>
          </a:prstGeom>
          <a:solidFill>
            <a:srgbClr val="FFCC00">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9" name="Rectangle 8"/>
          <p:cNvSpPr/>
          <p:nvPr/>
        </p:nvSpPr>
        <p:spPr>
          <a:xfrm>
            <a:off x="4043680" y="3067011"/>
            <a:ext cx="1454684" cy="422621"/>
          </a:xfrm>
          <a:prstGeom prst="rect">
            <a:avLst/>
          </a:prstGeom>
          <a:solidFill>
            <a:srgbClr val="FFCC00">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Rectangle 5"/>
          <p:cNvSpPr/>
          <p:nvPr/>
        </p:nvSpPr>
        <p:spPr>
          <a:xfrm>
            <a:off x="1835204" y="3073612"/>
            <a:ext cx="1454684" cy="422621"/>
          </a:xfrm>
          <a:prstGeom prst="rect">
            <a:avLst/>
          </a:prstGeom>
          <a:solidFill>
            <a:srgbClr val="FFCC00">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5" name="Rectangle 4"/>
          <p:cNvSpPr/>
          <p:nvPr/>
        </p:nvSpPr>
        <p:spPr>
          <a:xfrm>
            <a:off x="4043680" y="2620255"/>
            <a:ext cx="1454684" cy="422621"/>
          </a:xfrm>
          <a:prstGeom prst="rect">
            <a:avLst/>
          </a:prstGeom>
          <a:solidFill>
            <a:srgbClr val="FFCC00">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dirty="0"/>
          </a:p>
        </p:txBody>
      </p:sp>
      <p:sp>
        <p:nvSpPr>
          <p:cNvPr id="2" name="Rectangle 1"/>
          <p:cNvSpPr/>
          <p:nvPr/>
        </p:nvSpPr>
        <p:spPr>
          <a:xfrm>
            <a:off x="1079500" y="2197634"/>
            <a:ext cx="2047902" cy="422621"/>
          </a:xfrm>
          <a:prstGeom prst="rect">
            <a:avLst/>
          </a:prstGeom>
          <a:solidFill>
            <a:srgbClr val="FFCC00">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2" name="Rectangle 11"/>
          <p:cNvSpPr/>
          <p:nvPr/>
        </p:nvSpPr>
        <p:spPr>
          <a:xfrm>
            <a:off x="3611496" y="3970424"/>
            <a:ext cx="2635623" cy="422621"/>
          </a:xfrm>
          <a:prstGeom prst="rect">
            <a:avLst/>
          </a:prstGeom>
          <a:solidFill>
            <a:srgbClr val="FFCC00">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7" name="Titre 1"/>
          <p:cNvSpPr txBox="1">
            <a:spLocks/>
          </p:cNvSpPr>
          <p:nvPr/>
        </p:nvSpPr>
        <p:spPr bwMode="auto">
          <a:xfrm>
            <a:off x="436563" y="191041"/>
            <a:ext cx="7772400" cy="805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b="1">
                <a:solidFill>
                  <a:schemeClr val="tx1">
                    <a:lumMod val="65000"/>
                    <a:lumOff val="35000"/>
                  </a:schemeClr>
                </a:solidFill>
                <a:latin typeface="+mj-lt"/>
                <a:ea typeface="+mj-ea"/>
                <a:cs typeface="+mj-cs"/>
              </a:defRPr>
            </a:lvl1pPr>
            <a:lvl2pPr algn="l" rtl="0" eaLnBrk="1" fontAlgn="base" hangingPunct="1">
              <a:spcBef>
                <a:spcPct val="0"/>
              </a:spcBef>
              <a:spcAft>
                <a:spcPct val="0"/>
              </a:spcAft>
              <a:defRPr sz="3200" b="1">
                <a:solidFill>
                  <a:schemeClr val="tx2"/>
                </a:solidFill>
                <a:latin typeface="Arial" charset="0"/>
              </a:defRPr>
            </a:lvl2pPr>
            <a:lvl3pPr algn="l" rtl="0" eaLnBrk="1" fontAlgn="base" hangingPunct="1">
              <a:spcBef>
                <a:spcPct val="0"/>
              </a:spcBef>
              <a:spcAft>
                <a:spcPct val="0"/>
              </a:spcAft>
              <a:defRPr sz="3200" b="1">
                <a:solidFill>
                  <a:schemeClr val="tx2"/>
                </a:solidFill>
                <a:latin typeface="Arial" charset="0"/>
              </a:defRPr>
            </a:lvl3pPr>
            <a:lvl4pPr algn="l" rtl="0" eaLnBrk="1" fontAlgn="base" hangingPunct="1">
              <a:spcBef>
                <a:spcPct val="0"/>
              </a:spcBef>
              <a:spcAft>
                <a:spcPct val="0"/>
              </a:spcAft>
              <a:defRPr sz="3200" b="1">
                <a:solidFill>
                  <a:schemeClr val="tx2"/>
                </a:solidFill>
                <a:latin typeface="Arial" charset="0"/>
              </a:defRPr>
            </a:lvl4pPr>
            <a:lvl5pPr algn="l" rtl="0" eaLnBrk="1" fontAlgn="base" hangingPunct="1">
              <a:spcBef>
                <a:spcPct val="0"/>
              </a:spcBef>
              <a:spcAft>
                <a:spcPct val="0"/>
              </a:spcAft>
              <a:defRPr sz="3200" b="1">
                <a:solidFill>
                  <a:schemeClr val="tx2"/>
                </a:solidFill>
                <a:latin typeface="Arial" charset="0"/>
              </a:defRPr>
            </a:lvl5pPr>
            <a:lvl6pPr marL="457200" algn="l" rtl="0" eaLnBrk="1" fontAlgn="base" hangingPunct="1">
              <a:spcBef>
                <a:spcPct val="0"/>
              </a:spcBef>
              <a:spcAft>
                <a:spcPct val="0"/>
              </a:spcAft>
              <a:defRPr sz="3200" b="1">
                <a:solidFill>
                  <a:schemeClr val="tx2"/>
                </a:solidFill>
                <a:latin typeface="Arial" charset="0"/>
              </a:defRPr>
            </a:lvl6pPr>
            <a:lvl7pPr marL="914400" algn="l" rtl="0" eaLnBrk="1" fontAlgn="base" hangingPunct="1">
              <a:spcBef>
                <a:spcPct val="0"/>
              </a:spcBef>
              <a:spcAft>
                <a:spcPct val="0"/>
              </a:spcAft>
              <a:defRPr sz="3200" b="1">
                <a:solidFill>
                  <a:schemeClr val="tx2"/>
                </a:solidFill>
                <a:latin typeface="Arial" charset="0"/>
              </a:defRPr>
            </a:lvl7pPr>
            <a:lvl8pPr marL="1371600" algn="l" rtl="0" eaLnBrk="1" fontAlgn="base" hangingPunct="1">
              <a:spcBef>
                <a:spcPct val="0"/>
              </a:spcBef>
              <a:spcAft>
                <a:spcPct val="0"/>
              </a:spcAft>
              <a:defRPr sz="3200" b="1">
                <a:solidFill>
                  <a:schemeClr val="tx2"/>
                </a:solidFill>
                <a:latin typeface="Arial" charset="0"/>
              </a:defRPr>
            </a:lvl8pPr>
            <a:lvl9pPr marL="1828800" algn="l" rtl="0" eaLnBrk="1" fontAlgn="base" hangingPunct="1">
              <a:spcBef>
                <a:spcPct val="0"/>
              </a:spcBef>
              <a:spcAft>
                <a:spcPct val="0"/>
              </a:spcAft>
              <a:defRPr sz="3200" b="1">
                <a:solidFill>
                  <a:schemeClr val="tx2"/>
                </a:solidFill>
                <a:latin typeface="Arial" charset="0"/>
              </a:defRPr>
            </a:lvl9pPr>
          </a:lstStyle>
          <a:p>
            <a:r>
              <a:rPr lang="fr-CH" kern="0" dirty="0" smtClean="0">
                <a:solidFill>
                  <a:schemeClr val="bg1"/>
                </a:solidFill>
              </a:rPr>
              <a:t>Le concept </a:t>
            </a:r>
            <a:r>
              <a:rPr lang="fr-CH" dirty="0">
                <a:solidFill>
                  <a:schemeClr val="bg1"/>
                </a:solidFill>
              </a:rPr>
              <a:t>d’innovation </a:t>
            </a:r>
            <a:r>
              <a:rPr lang="fr-CH" i="1" dirty="0" err="1">
                <a:solidFill>
                  <a:schemeClr val="bg1"/>
                </a:solidFill>
              </a:rPr>
              <a:t>bottom</a:t>
            </a:r>
            <a:r>
              <a:rPr lang="fr-CH" i="1" dirty="0">
                <a:solidFill>
                  <a:schemeClr val="bg1"/>
                </a:solidFill>
              </a:rPr>
              <a:t>-up</a:t>
            </a:r>
            <a:endParaRPr lang="fr-CH" kern="0" dirty="0">
              <a:solidFill>
                <a:schemeClr val="bg1"/>
              </a:solidFill>
            </a:endParaRPr>
          </a:p>
        </p:txBody>
      </p:sp>
      <p:sp>
        <p:nvSpPr>
          <p:cNvPr id="8" name="Espace réservé du contenu 2"/>
          <p:cNvSpPr txBox="1">
            <a:spLocks/>
          </p:cNvSpPr>
          <p:nvPr/>
        </p:nvSpPr>
        <p:spPr bwMode="auto">
          <a:xfrm>
            <a:off x="742950" y="1148219"/>
            <a:ext cx="7581900" cy="3272262"/>
          </a:xfrm>
          <a:prstGeom prst="rect">
            <a:avLst/>
          </a:prstGeom>
          <a:noFill/>
          <a:ln>
            <a:noFill/>
          </a:ln>
          <a:effectLst/>
          <a:extLst/>
        </p:spPr>
        <p:txBody>
          <a:bodyPr vert="horz" wrap="square" lIns="396000" tIns="144000" rIns="396000" bIns="252000" numCol="1" anchor="t" anchorCtr="0" compatLnSpc="1">
            <a:prstTxWarp prst="textNoShape">
              <a:avLst/>
            </a:prstTxWarp>
          </a:bodyPr>
          <a:lstStyle>
            <a:lvl1pPr marL="0" indent="0" algn="l" rtl="0" eaLnBrk="1" fontAlgn="base" hangingPunct="1">
              <a:spcBef>
                <a:spcPct val="20000"/>
              </a:spcBef>
              <a:spcAft>
                <a:spcPct val="0"/>
              </a:spcAft>
              <a:buSzPct val="95000"/>
              <a:buNone/>
              <a:defRPr sz="2000">
                <a:solidFill>
                  <a:schemeClr val="bg1">
                    <a:lumMod val="65000"/>
                  </a:schemeClr>
                </a:solidFill>
                <a:latin typeface="+mn-lt"/>
                <a:ea typeface="+mn-ea"/>
                <a:cs typeface="+mn-cs"/>
              </a:defRPr>
            </a:lvl1pPr>
            <a:lvl2pPr marL="457200" indent="0" algn="l" rtl="0" eaLnBrk="1" fontAlgn="base" hangingPunct="1">
              <a:spcBef>
                <a:spcPct val="20000"/>
              </a:spcBef>
              <a:spcAft>
                <a:spcPct val="0"/>
              </a:spcAft>
              <a:buNone/>
              <a:defRPr sz="1800">
                <a:solidFill>
                  <a:schemeClr val="tx1"/>
                </a:solidFill>
                <a:latin typeface="+mn-lt"/>
              </a:defRPr>
            </a:lvl2pPr>
            <a:lvl3pPr marL="914400" indent="0" algn="l" rtl="0" eaLnBrk="1" fontAlgn="base" hangingPunct="1">
              <a:spcBef>
                <a:spcPct val="20000"/>
              </a:spcBef>
              <a:spcAft>
                <a:spcPct val="0"/>
              </a:spcAft>
              <a:buNone/>
              <a:defRPr sz="1600">
                <a:solidFill>
                  <a:schemeClr val="tx1"/>
                </a:solidFill>
                <a:latin typeface="+mn-lt"/>
              </a:defRPr>
            </a:lvl3pPr>
            <a:lvl4pPr marL="1371600" indent="0" algn="l" rtl="0" eaLnBrk="1" fontAlgn="base" hangingPunct="1">
              <a:spcBef>
                <a:spcPct val="20000"/>
              </a:spcBef>
              <a:spcAft>
                <a:spcPct val="0"/>
              </a:spcAft>
              <a:buNone/>
              <a:defRPr sz="1400">
                <a:solidFill>
                  <a:schemeClr val="tx1"/>
                </a:solidFill>
                <a:latin typeface="+mn-lt"/>
              </a:defRPr>
            </a:lvl4pPr>
            <a:lvl5pPr marL="1828800" indent="0" algn="l" rtl="0" eaLnBrk="1" fontAlgn="base" hangingPunct="1">
              <a:spcBef>
                <a:spcPct val="20000"/>
              </a:spcBef>
              <a:spcAft>
                <a:spcPct val="0"/>
              </a:spcAft>
              <a:buNone/>
              <a:defRPr sz="1400">
                <a:solidFill>
                  <a:schemeClr val="tx1"/>
                </a:solidFill>
                <a:latin typeface="+mn-lt"/>
              </a:defRPr>
            </a:lvl5pPr>
            <a:lvl6pPr marL="2286000" indent="0" algn="l" rtl="0" eaLnBrk="1" fontAlgn="base" hangingPunct="1">
              <a:spcBef>
                <a:spcPct val="20000"/>
              </a:spcBef>
              <a:spcAft>
                <a:spcPct val="0"/>
              </a:spcAft>
              <a:buNone/>
              <a:defRPr sz="1400">
                <a:solidFill>
                  <a:schemeClr val="tx1"/>
                </a:solidFill>
                <a:latin typeface="+mn-lt"/>
              </a:defRPr>
            </a:lvl6pPr>
            <a:lvl7pPr marL="2743200" indent="0" algn="l" rtl="0" eaLnBrk="1" fontAlgn="base" hangingPunct="1">
              <a:spcBef>
                <a:spcPct val="20000"/>
              </a:spcBef>
              <a:spcAft>
                <a:spcPct val="0"/>
              </a:spcAft>
              <a:buNone/>
              <a:defRPr sz="1400">
                <a:solidFill>
                  <a:schemeClr val="tx1"/>
                </a:solidFill>
                <a:latin typeface="+mn-lt"/>
              </a:defRPr>
            </a:lvl7pPr>
            <a:lvl8pPr marL="3200400" indent="0" algn="l" rtl="0" eaLnBrk="1" fontAlgn="base" hangingPunct="1">
              <a:spcBef>
                <a:spcPct val="20000"/>
              </a:spcBef>
              <a:spcAft>
                <a:spcPct val="0"/>
              </a:spcAft>
              <a:buNone/>
              <a:defRPr sz="1400">
                <a:solidFill>
                  <a:schemeClr val="tx1"/>
                </a:solidFill>
                <a:latin typeface="+mn-lt"/>
              </a:defRPr>
            </a:lvl8pPr>
            <a:lvl9pPr marL="3657600" indent="0" algn="l" rtl="0" eaLnBrk="1" fontAlgn="base" hangingPunct="1">
              <a:spcBef>
                <a:spcPct val="20000"/>
              </a:spcBef>
              <a:spcAft>
                <a:spcPct val="0"/>
              </a:spcAft>
              <a:buNone/>
              <a:defRPr sz="1400">
                <a:solidFill>
                  <a:schemeClr val="tx1"/>
                </a:solidFill>
                <a:latin typeface="+mn-lt"/>
              </a:defRPr>
            </a:lvl9pPr>
          </a:lstStyle>
          <a:p>
            <a:pPr>
              <a:lnSpc>
                <a:spcPct val="120000"/>
              </a:lnSpc>
            </a:pPr>
            <a:r>
              <a:rPr lang="fr-CH" sz="2400" kern="0" dirty="0">
                <a:solidFill>
                  <a:schemeClr val="bg1"/>
                </a:solidFill>
              </a:rPr>
              <a:t>« Nous désirons mettre en place une démarche concrète, inscrite dans la durée, qui permettra de </a:t>
            </a:r>
            <a:r>
              <a:rPr lang="fr-CH" sz="2400" b="1" kern="0" dirty="0">
                <a:solidFill>
                  <a:schemeClr val="bg1"/>
                </a:solidFill>
              </a:rPr>
              <a:t>faire émerger</a:t>
            </a:r>
            <a:r>
              <a:rPr lang="fr-CH" sz="2400" kern="0" dirty="0">
                <a:solidFill>
                  <a:schemeClr val="bg1"/>
                </a:solidFill>
              </a:rPr>
              <a:t> les idées des collaboratrices et des collaborateurs, de les </a:t>
            </a:r>
            <a:r>
              <a:rPr lang="fr-CH" sz="2400" b="1" kern="0" dirty="0" smtClean="0">
                <a:solidFill>
                  <a:schemeClr val="bg1"/>
                </a:solidFill>
              </a:rPr>
              <a:t>collecter</a:t>
            </a:r>
            <a:r>
              <a:rPr lang="fr-CH" sz="2400" kern="0" dirty="0">
                <a:solidFill>
                  <a:schemeClr val="bg1"/>
                </a:solidFill>
              </a:rPr>
              <a:t>, de leur donner de la </a:t>
            </a:r>
            <a:r>
              <a:rPr lang="fr-CH" sz="2400" b="1" kern="0" dirty="0">
                <a:solidFill>
                  <a:schemeClr val="bg1"/>
                </a:solidFill>
              </a:rPr>
              <a:t>visibilité</a:t>
            </a:r>
            <a:r>
              <a:rPr lang="fr-CH" sz="2400" kern="0" dirty="0">
                <a:solidFill>
                  <a:schemeClr val="bg1"/>
                </a:solidFill>
              </a:rPr>
              <a:t>, de les </a:t>
            </a:r>
            <a:r>
              <a:rPr lang="fr-CH" sz="2400" b="1" kern="0" dirty="0">
                <a:solidFill>
                  <a:schemeClr val="bg1"/>
                </a:solidFill>
              </a:rPr>
              <a:t>qualifier</a:t>
            </a:r>
            <a:r>
              <a:rPr lang="fr-CH" sz="2400" kern="0" dirty="0">
                <a:solidFill>
                  <a:schemeClr val="bg1"/>
                </a:solidFill>
              </a:rPr>
              <a:t>, de les </a:t>
            </a:r>
            <a:r>
              <a:rPr lang="fr-CH" sz="2400" b="1" kern="0" dirty="0">
                <a:solidFill>
                  <a:schemeClr val="bg1"/>
                </a:solidFill>
              </a:rPr>
              <a:t>prototyper</a:t>
            </a:r>
            <a:r>
              <a:rPr lang="fr-CH" sz="2400" kern="0" dirty="0">
                <a:solidFill>
                  <a:schemeClr val="bg1"/>
                </a:solidFill>
              </a:rPr>
              <a:t>, de </a:t>
            </a:r>
            <a:r>
              <a:rPr lang="fr-CH" sz="2400" b="1" kern="0" dirty="0">
                <a:solidFill>
                  <a:schemeClr val="bg1"/>
                </a:solidFill>
              </a:rPr>
              <a:t>mettre en œuvre </a:t>
            </a:r>
            <a:r>
              <a:rPr lang="fr-CH" sz="2400" kern="0" dirty="0">
                <a:solidFill>
                  <a:schemeClr val="bg1"/>
                </a:solidFill>
              </a:rPr>
              <a:t>les plus prometteuses et d’</a:t>
            </a:r>
            <a:r>
              <a:rPr lang="fr-CH" sz="2400" b="1" kern="0" dirty="0">
                <a:solidFill>
                  <a:schemeClr val="bg1"/>
                </a:solidFill>
              </a:rPr>
              <a:t>assurer leur suivi</a:t>
            </a:r>
            <a:r>
              <a:rPr lang="fr-CH" sz="2400" kern="0" dirty="0">
                <a:solidFill>
                  <a:schemeClr val="bg1"/>
                </a:solidFill>
              </a:rPr>
              <a:t>. »</a:t>
            </a:r>
          </a:p>
        </p:txBody>
      </p:sp>
    </p:spTree>
    <p:extLst>
      <p:ext uri="{BB962C8B-B14F-4D97-AF65-F5344CB8AC3E}">
        <p14:creationId xmlns:p14="http://schemas.microsoft.com/office/powerpoint/2010/main" val="2755546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9" grpId="0" animBg="1"/>
      <p:bldP spid="6" grpId="0" animBg="1"/>
      <p:bldP spid="5" grpId="0" animBg="1"/>
      <p:bldP spid="2" grpId="0" animBg="1"/>
      <p:bldP spid="12" grpId="0" animBg="1"/>
    </p:bldLst>
  </p:timing>
</p:sld>
</file>

<file path=ppt/theme/theme1.xml><?xml version="1.0" encoding="utf-8"?>
<a:theme xmlns:a="http://schemas.openxmlformats.org/drawingml/2006/main" name="PresentationEtat">
  <a:themeElements>
    <a:clrScheme name="Palette OCSIN">
      <a:dk1>
        <a:srgbClr val="000000"/>
      </a:dk1>
      <a:lt1>
        <a:srgbClr val="FFFFFF"/>
      </a:lt1>
      <a:dk2>
        <a:srgbClr val="FFFFFF"/>
      </a:dk2>
      <a:lt2>
        <a:srgbClr val="808080"/>
      </a:lt2>
      <a:accent1>
        <a:srgbClr val="1695C6"/>
      </a:accent1>
      <a:accent2>
        <a:srgbClr val="CE638F"/>
      </a:accent2>
      <a:accent3>
        <a:srgbClr val="5B4293"/>
      </a:accent3>
      <a:accent4>
        <a:srgbClr val="7ED0F1"/>
      </a:accent4>
      <a:accent5>
        <a:srgbClr val="EBC1D3"/>
      </a:accent5>
      <a:accent6>
        <a:srgbClr val="C6B9DF"/>
      </a:accent6>
      <a:hlink>
        <a:srgbClr val="7F7F7F"/>
      </a:hlink>
      <a:folHlink>
        <a:srgbClr val="D9D9D9"/>
      </a:folHlink>
    </a:clrScheme>
    <a:fontScheme name="Font OCSI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Eta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Eta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Eta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Eta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Eta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Eta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onEta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onEta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onEta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onEta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onEta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onEta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ésentation_OCSIN_2020.pptx" id="{EB3CF116-FAE7-4F50-9C23-C6091B8C9790}" vid="{663B3B01-46C7-442A-A172-9D9261D5ABAC}"/>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Présentation_OCSIN_2020</Template>
  <TotalTime>6152</TotalTime>
  <Words>1487</Words>
  <Application>Microsoft Office PowerPoint</Application>
  <PresentationFormat>Affichage à l'écran (16:9)</PresentationFormat>
  <Paragraphs>202</Paragraphs>
  <Slides>26</Slides>
  <Notes>25</Notes>
  <HiddenSlides>2</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26</vt:i4>
      </vt:variant>
    </vt:vector>
  </HeadingPairs>
  <TitlesOfParts>
    <vt:vector size="30" baseType="lpstr">
      <vt:lpstr>Arial</vt:lpstr>
      <vt:lpstr>Wingdings</vt:lpstr>
      <vt:lpstr>Wingdings 3</vt:lpstr>
      <vt:lpstr>PresentationEtat</vt:lpstr>
      <vt:lpstr>Démarche d’innovation bottom-up</vt:lpstr>
      <vt:lpstr>Agenda</vt:lpstr>
      <vt:lpstr>Les règles d’or d’un atelier collaboratif</vt:lpstr>
      <vt:lpstr>Les règles d'hygiène</vt:lpstr>
      <vt:lpstr>Notre perspective (1/2)</vt:lpstr>
      <vt:lpstr>Notre perspective (2/2)</vt:lpstr>
      <vt:lpstr>Présentation PowerPoint</vt:lpstr>
      <vt:lpstr>Méthode: Customer Journey Canvas</vt:lpstr>
      <vt:lpstr>Présentation PowerPoint</vt:lpstr>
      <vt:lpstr>Présentation PowerPoint</vt:lpstr>
      <vt:lpstr>Présentation PowerPoint</vt:lpstr>
      <vt:lpstr>Présentation PowerPoint</vt:lpstr>
      <vt:lpstr>Présentation PowerPoint</vt:lpstr>
      <vt:lpstr>Présentation PowerPoint</vt:lpstr>
      <vt:lpstr>Consignes (1/2)</vt:lpstr>
      <vt:lpstr>Consignes (2/2)</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Exemples</vt:lpstr>
      <vt:lpstr>Exemples</vt:lpstr>
      <vt:lpstr>Exemples</vt:lpstr>
    </vt:vector>
  </TitlesOfParts>
  <Company>Etat de Genève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Ajoutez votre titre ici !</dc:title>
  <dc:creator>Barclay Alexander (DI)</dc:creator>
  <cp:lastModifiedBy>Genoud Patrick (DI)</cp:lastModifiedBy>
  <cp:revision>203</cp:revision>
  <cp:lastPrinted>2021-07-22T13:23:58Z</cp:lastPrinted>
  <dcterms:created xsi:type="dcterms:W3CDTF">2021-04-20T07:13:09Z</dcterms:created>
  <dcterms:modified xsi:type="dcterms:W3CDTF">2021-07-28T15:34:37Z</dcterms:modified>
</cp:coreProperties>
</file>