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81"/>
  </p:normalViewPr>
  <p:slideViewPr>
    <p:cSldViewPr snapToGrid="0" snapToObjects="1">
      <p:cViewPr varScale="1">
        <p:scale>
          <a:sx n="109" d="100"/>
          <a:sy n="109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3T15:25:49.1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2911 0 24575,'-10'0'0,"-6"0"0,-2 0 0,-4 0 0,-1 0 0,0 0 0,6 0 0,-5 0 0,5 0 0,-6 0 0,1 0 0,-1 0 0,-14 0 0,11 0 0,-18 0 0,14 0 0,-15 0 0,-2 0 0,-7 0 0,7 0 0,-14 0 0,20 0 0,-20 0 0,14 0 0,0 0 0,-5 0 0,5 0 0,0 11 0,-5-2 0,5 16 0,1-5 0,1 0 0,-2 12 0,7-11 0,-7 12 0,8-1 0,2-5 0,-12 13 0,-17 13 0,3-5 0,4 4 0,-7 8 0,28-23 0,-22 23 0,10-2 0,14-21 0,-20 26 0,19-20 0,-5 6 0,-6 7 0,18-9 0,-19 11 0,21-11 0,-6 8 0,8-9 0,-17 19 0,18-15 0,-16 13 0,21-24 0,-8 22 0,2-20 0,-10 37 0,2-10 0,2 17 0,-1-4 0,11-16 0,-9 26 0,10-38 0,-2 36 0,3-31 0,3 15 0,-11 0 0,12 0 0,-5 0 0,0 0 0,5-8 0,-6 6 0,8-6 0,0 0 0,-1 6 0,8-15 0,-6 15 0,5-15 0,-7 15 0,8-15 0,0 35 0,1 3 0,4 5 0,-4-2 0,6-23 0,-6-1 0,4 0 0,-4 0 0,6-8 0,0-3 0,0-7 0,0-1 0,0 0 0,0 0 0,0 0 0,0 0 0,0 0 0,0-7 0,0 5 0,0-13 0,0 6 0,0-15 0,0-6 0,0-3 0,0-9 0,0 8 0,0-8 0,0 2 0,0-3 0,0 4 0,0 2 0,0 6 0,0-6 0,0 5 0,0-11 0,0 5 0,0-6 0,0 0 0,0 1 0,0-1 0,0 0 0,0 0 0,0-4 0,0-2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3T15:25:53.0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10583 1475 24575,'-16'-5'0,"-1"-7"0,-14-13 0,12 5 0,-17-4 0,-5-2 0,-2-3 0,-5 0 0,-14-11 0,15 3 0,-26 4 0,9-15 0,-1 24 0,-2-18 0,-14 10 0,11-4 0,-12 5 0,17 3-546,-26-3 546,11 1 0,-7-1 0,-3 7 0,40 5 0,2 0 0,-27 1 0,8-3 0,2 1 0,8 4 0,-8 0 0,-4-2 0,-23-7 0,33 9 0,-1-1 0,6 0 0,3 1 0,-44-16 0,43 16 0,-1 0 0,5 0 0,-1 0 0,-9-1 0,0 0 0,4 1 0,1-1 0,-1 1 0,0 0 0,-4-1 0,1 0 0,3 1 0,0-1-504,-5-4 1,0 1 503,0 6 0,0 0 0,0-6 0,-1 0 0,0 7 0,2 0 0,-31-12 0,13 7 0,3 2 0,3-1 0,-17-1 0,2 0 0,17 1 0,2 3 0,-3 2 0,-10 4 0,27 1 0,-1 0 0,-41-2 0,26 4 0,-1 1 0,16 0 0,1 1 0,-16 3 0,-1 0 0,9 0 0,4 0 0,-26 0 0,8 0 0,1 0 0,6 0 0,-6 0 0,0 0 0,8 0 0,11 0 0,-4 0 0,-40 0 0,49 0 0,-2 0 0,-13 3 0,1 1 0,-34 5 0,39-1 0,0 1 0,4-1 0,1 0 0,-1 0 0,0 0 0,-4 0 0,0 1 0,-39 14 0,39-10 0,1 0 0,8-1 0,1 0 0,-5 4 0,0-1 0,1-3 0,-1 2 0,6 4 0,-3 2 0,-28 8 0,-1 0 0,20-6 0,0 1 0,-22 8 0,1 0 0,25-10 0,3 0 0,-6 3 0,0 2 0,4-2 0,1 1 0,-8 4 0,0 2 0,0-1 0,0 2-760,-3 7 1,2 2 759,-1-1 0,0 2-896,-8 9 1,0 1 895,4 0 0,1 1 0,-8 4 0,2 3 0,8 1 0,3 1 0,-3 1 0,4-1 0,22-13 0,1 0 213,-13 9 1,8-6-214,21-6 854,-28 18-854,27-24 1474,-4-7-1474,-16 22 2108,8-13-2108,-10 17 0,0 0 0,1-9 0,-9 16 0,16-23 0,-7 20 0,17-16 0,-9 9 0,6-2 0,-5-5 0,-2 21 0,15-33 0,-13 32 0,13-29 0,-6 14 0,0 0 0,1-7 0,5 5 0,-4-5 0,11-1 0,-11-1 0,11-8 0,-4 0 0,-1 8 0,5-6 0,-5 13 0,6-13 0,-1 22 0,1-12 0,-2 13 0,2-7 0,-1-1 0,0 8 0,0 3 0,0 0 0,5 6 0,-3-7 0,4 10 0,-7-1 0,0 9 0,0-6 0,0 6 0,0-17 0,-6 6 0,12-6 0,-10 0 0,11 6 0,-6-7 0,5 1 0,-10 30 0,9-24 0,-4 26 0,2-32 0,4 6 0,-6-15 0,-1 15 0,1-15 0,0 15 0,0-6 0,5 8 0,-4 0 0,5 1 0,-7-1 0,1-8 0,6 6 0,-5-7 0,12 1 0,-12-2 0,12-1 0,-11-6 0,10 7 0,-4-9 0,0 0 0,4 33 0,-4-25 0,6 33 0,0-21 0,0 2 0,0 6 0,0-8 0,0 8 0,0-6 0,0 16-415,0-7 415,0 0 0,0-3 0,0-8 0,7-1 0,0-9 0,1 7 0,4-14 0,-4 5 0,-1-15 0,5 5 415,-10-5-415,4 7 0,-1-8 0,-3 23 0,3-26 0,1 19 0,-5-25 0,5-6 0,-1-2 0,-4-7 0,4 1 0,-5-6 0,0 4 0,6 3 0,-5 0 0,4 5 0,-5-6 0,0 0 0,0-1 0,0 1 0,0-6 0,0-1 0,0-6 0,0 0 0,0 0 0,5-4 0,1-1 0,-1-5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3T15:26:02.5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17559 3835 24575,'-10'0'0,"-1"0"0,-5 0 0,-1 0 0,-6-5 0,1-2 0,-1 1 0,0-8 0,0 6 0,-6-9 0,5 6 0,-12-2 0,11 3 0,-10-8 0,4 4 0,0-8 0,-12 8 0,16-7 0,-25-7 0,18 8 0,-14-18 0,-6 9 0,2-14 0,-11 8 0,-2-6 0,0 5-552,-11-16 552,-7 5 0,39 21 0,0-1 0,-4-1 0,-1 1-463,-4 2 1,0-1 462,-2-2 0,-1 0 0,-2 2 0,-2 2 0,-4-1 0,-1-2-1168,0-1 0,-3-2 1168,2 3 0,-4 0 0,1-2-1277,-18-14 1,-2-2 1276,11 9 0,-4 0 0,2-1-832,7 0 1,3-2 0,-1 0 831,-7-3 0,-1-3 0,-1 0-620,15 8 1,-1 1 0,0-1-1,-1-2 620,-6-4 0,0-2 0,-1-1 0,-1 1-462,-6-2 0,-2 1 0,0-1 0,0-2 462,-1-1 0,0 0 0,0-2 0,-3 1-307,11 9 1,-3-1 0,0 0 0,0 0 0,1 1 306,6 3 0,2 0 0,-1 1 0,1-1 0,-2 1 0,-5-2 0,-2 0 0,-1-2 0,3 4 0,3 3-5,2 1 1,4 3 0,1 2-1,-2-1 5,-6-2 0,-1-1 0,0 2 0,4 3 0,-5 1 0,4 3 0,-3 2 0,-9-3 0,-1 3 0,4 1 877,-8-2 0,2 2-877,9 9 0,-2 3 0,12 4 0,-9 3 0,0-1 0,3-2 0,8-2 0,-18-1 0,-10-15 1127,32 11 0,-3-3-1127,-1-6 0,-3-1 0,-21 2 0,-3 0 1517,6-7 0,1 0-1517,-6 1 0,0 2 0,0 0 0,1-1 0,11 2 0,0 1 0,-11 3 0,1 0 0,11 0 0,1 2 903,-1 1 0,1 2-903,0 1 0,1 0 0,6 4 0,1 0 0,-3 0 0,4 0-118,17 2 0,2-1 118,-11 3 0,1 1 0,-29-10 0,38 13 0,-3 0 0,-16-7 0,2 1 0,-16 5 0,22-6 0,2 1 0,-6 5 0,-26-5 0,8 7 0,0 0 0,27 0 0,2 0 0,-9 0 626,9 0 0,2 0-626,-6 0 0,-32 0 0,16 0 0,20 0 0,-2 0 0,-33 0 0,-7 0 719,34 0 1,3 0-720,-6 0 0,-11 0 0,-3 0 0,-4 0 0,15 0 0,1 0 0,-10 0 0,18 0 0,-1 0 0,-31 0 0,34 3 0,-1 1 0,7-1 0,1 2 0,-1 3 0,1 0 0,-45 14 0,40-9 0,-1 0 0,-1-1 0,-2 1 103,-4 3 0,-2 0-103,-10-2 0,-2 1 0,3 1 0,-8 4 0,9 0 0,-11 2 0,0 3 0,8-4 0,-14 6 0,-2 2-744,21-5 0,-11 4 0,-3 3 0,2-1 0,11-2 744,2 1 0,8 0 0,-2 0 0,-14 7 0,-2 2 0,1-1-680,6 0 0,1 2 0,5-2 680,-12 7 0,1 1-330,15-9 0,-2 2 0,4-2 330,-7 6 0,4-2 100,-4 5 1,5-1-101,22-12 0,5 0 3460,-21 11-3460,6-16 2695,28-27-2695,-12 6 2393,-2 13-2393,-6 2 1227,-6 20-1227,-14 3 0,-3 1 0,-10 14 0,20-22-261,15-5 1,2 3 260,-13 10 0,15-10 0,0-1 0,-10 9 0,11-11 0,1 1 0,-11 13 0,-18 8 0,22-1 0,-3-17 0,1 20 0,4-14 0,0 13 521,7-7-521,-2 8 0,2-1 0,8-2 0,6 0 0,-6 9 0,6-7 0,-2 14 0,3-5 0,-1 8 0,5-8 0,-5 5 0,7-6 0,-1 10 0,7-2 0,-5-8 0,5 7 0,-6-6 0,-1 7 0,7 11 0,-5-8 0,11 17 0,-11-18 0,11 17 0,-11-15 0,5 5-471,1-29 1,-2 1 470,-7 37 0,8-36 0,0-1-310,-7 20 310,7-21 0,0-1 0,-6 13 0,5-9 0,2 2 0,-1 19 0,-4 5 0,1 6 0,9-27 0,0 2-615,-6 30 0,1-3 615,6-29 0,2-2 0,-1 6 0,0 1 0,0 1 0,0 0 0,0-9 0,0-2 0,0 4 0,0-4 0,0 4 866,0 3-866,0-17 304,-7 10-304,6 19 0,-6-21 0,-1 1 0,6 28 0,-5-27 0,-1 1 0,-1 20 0,-6 18 787,-1-9-787,8 6 0,-5-16 0,4 7 0,-5-9 0,5-1-15,-4 2 15,12-2 0,-12 1 0,11 0 0,-11-1 0,11-7 0,-11 6 0,12-15 0,-6 7 0,7-9 0,-6-7 523,5 5-523,-5-6 16,6 8-16,0 1 0,0-1 0,0 0 0,0 0 0,0 0 0,0 0 0,0 0 0,0 9 0,0 0 0,0 2 0,0 6 0,7-6 0,0-1 0,7-2 0,-6-15 0,3-1 0,-4-9 0,0 0 0,4 0 0,-9 1 0,9 16 0,-4-13 0,-1 13 0,5-23 0,-10-1 0,4-12 0,-5-2 0,0-5 0,5 0 0,-4 1 0,4-2 0,-5 1 0,4 0 0,-3 1 0,4-1 0,-1-5 0,-3 4 0,4-4 0,-5 5 0,0 1 0,0-1 0,0 0 0,5-1 0,-4 2 0,3-1 0,-4 0 0,0 0 0,0 0 0,5-5 0,-4 4 0,8-8 0,-8 4 0,4-5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3T15:26:05.0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 0 24575,'16'0'0,"23"0"0,4 0 0,28 0 0,-23 0 0,22 0 0,7 0 0,-8 0 0,22 0 0,-26 0 0,8 0 0,-8 0 0,-2 0 0,-17 0 0,6 0 0,-19 0 0,10 0 0,-19 0 0,5 0 0,1 0 0,-6 0 0,5 0 0,-6 0 0,-1 0 0,-5 0 0,-1 0 0,-6 0 0,1 0 0,-1 0 0,0 0 0,-9 0 0,-3 8 0,-14 2 0,4 9 0,-11 4 0,4 2 0,-6 4 0,0 1 0,0-1 0,0 1 0,0 0 0,0-1 0,0 1 0,0-1 0,1-4 0,0 4 0,5-5 0,-4 5 0,4-4 0,-6 4 0,2-10 0,4 10 0,-2-10 0,2 4 0,1 0 0,-4-4 0,9 4 0,-4 1 0,1-5 0,2 4 0,-8 1 0,9-5 0,-4 0 0,11-2 0,-4-4 0,4 1 0,0-2 0,-3-4 0,7 1 0,-2-1 0,-1-3 0,-1-2 0,-4-3 0,0 0 0,-1-8 0,0-2 0,-1-9 0,1 2 0,-1-1 0,0-6 0,-4 4 0,2-8 0,-2 9 0,4-4 0,0 4 0,-5-4 0,4 3 0,-4 2 0,5 0 0,1 5 0,0-6 0,-1 1 0,1 4 0,0-2 0,-5 1 0,3-2 0,-3 2 0,0-1 0,4 6 0,-4-7 0,5 8 0,5-4 0,-4 0 0,4 4 0,0-4 0,-4 1 0,5 2 0,-7-7 0,2 8 0,-2-8 0,6 7 0,-4-7 0,4 8 0,-5-8 0,5 7 0,-4-2 0,5 4 0,-1-1 0,-3 1 0,3 0 0,0-1 0,-3 5 0,8-4 0,-4 7 0,5-2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3T15:28:23.9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3211 24575,'82'-2'0,"-1"0"0,1 0 0,0 0 0,-1 0 0,1 0 0,0 0 0,-1 0 0,-1 0 0,-6 1 0,-5-1 0,2-1 0,4 0 0,8-1 0,7-1 0,3-1 0,-4 1 0,-9-1 0,-17 1-1309,0 0 0,-8 0 1309,18-2 0,-1 0 0,-20 3 0,-4 1-156,38 1 156,-31-3 0,-1 2 0,30 3 0,-35 0 0,1 0 0,-4 0 0,0 0 0,4 0 0,2 0 0,-1 0 0,-1 0 0,35 0 0,-42 0 0,1 0 0,39 0 0,-27 0 0,0 0 0,27 0 0,-25 0 0,-1 0 0,-12 0 0,-3 0 0,1 0 0,1 0 0,20 0 0,0 0 0,-19 0 0,-1 0 0,21 0 0,2 0 0,-9 0 0,-2 0 0,-8 0 0,1 0-269,20 0 0,0 0 269,-22 0 0,-1 0 0,11 0 0,2 0 0,7 0 0,-3 0 0,5 0 0,-6 0 0,3 0 0,-10 0 0,-1 0 0,6 0 0,2 0 0,17 0 0,-2 0 0,-30 0 0,0 0 0,17-7 0,-3-2-141,2-2 141,-22-3 0,1-2 0,36-8 0,-32 2 0,1 9 0,0 2 1205,6 4-1205,20-7 758,-19 1-758,-8-8 1322,8-7-1322,-5 0 0,29-11-631,-39 15 0,2-1 631,14-2 0,2-1 0,-2-6 0,0-2 0,6 4 0,0 0 0,-4-4 0,2 1 0,3 2 0,0 2-853,0-4 0,0 0 853,-1 2 0,1 2 0,-5 0 0,0-1 0,3-3 0,1 1 0,-4 2 0,0 1 0,-1 0 0,1 0 0,1-5 0,-2 2-563,-4 7 0,-1 1 563,1-4 0,0 0 0,0-1 0,1 2 0,-3 2 0,2 1 0,0-4 0,0 0 0,-6 5 0,1 0 0,2 0 0,1 0 0,-4 0 0,0 1 0,5-1 0,-1-1 0,-3 2 0,-1-1 0,4 0 0,-1 0-313,-7 1 1,-1 0 312,5-1 0,-1 1 0,-4 4 0,-1 0 0,2-3 0,-3 0 1141,21-7-1141,7-13 0,-10 6 0,-5 1 0,-10 4 0,0 1 0,5-2 1646,18-27-1646,-26 25 1276,2 0-1276,-5-4 788,3 11-788,-5-11 36,-1 12-36,1-12 0,-7 14 0,13-16 0,-17 16 0,17-15 0,-13 14 0,6-6 0,-6 8 0,-2 1 0,-11 5 0,4-3 0,-7 9 0,2 1 0,-4 2 0,0 3 0,4-5 0,-4 1 0,4 0 0,-4-1 0,0-5 0,5 4 0,-4-9 0,9 8 0,-4-9 0,-1 10 0,0-4 0,0 0 0,-4 5 0,4-11 0,-6 10 0,2-4 0,-2 6 0,1 0 0,1-1 0,-6 1 0,4 4 0,-8-3 0,9 3 0,-8-4 0,7-1 0,-4 1 0,5 0 0,-4-1 0,2 5 0,-5-3 0,6 8 0,-7-8 0,6 8 0,-6-4 0,4 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3T15:28:26.7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396 26 24575,'0'16'0,"0"1"0,0 6 0,0 6 0,0-5 0,0 11 0,0-10 0,0 4 0,0-7 0,0 1 0,0-6 0,0 4 0,0-3 0,0-1 0,0 4 0,0-4 0,0 0 0,4 4 0,-3-3 0,3-1 0,-4-2 0,0-4 0,0-1 0,0 0 0,0 0 0,4 1 0,-3-1 0,3 0 0,0 0 0,-3 1 0,6-1 0,-5 6 0,2-5 0,-4 5 0,4-6 0,-3 0 0,2 1 0,-3-1 0,0 0 0,0 0 0,0 1 0,0-1 0,0 0 0,0 0 0,0 0 0,0 1 0,0-1 0,0 0 0,0 0 0,-3-4 0,-2-1 0,-4-5 0,-5-6 0,-1 0 0,-4-10 0,-1 3 0,0-9 0,1 10 0,-6-11 0,4 5 0,-5-6 0,7 7 0,0-5 0,-1 9 0,0-3 0,0-1 0,6 5 0,-4-4 0,7 10 0,-3-4 0,6 4 0,-2 1 0,2-5 0,-2 5 0,2-1 0,3-3 0,-3 7 0,3-7 0,0 3 0,-3 1 0,3 0 0,0 0 0,1 0 0,4-6 0,0 1 0,4 4 0,1-3 0,8 3 0,2-10 0,5 3 0,5-4 0,-5 0 0,5 4 0,0-9 0,-3 9 0,3-10 0,0 10 0,-5-9 0,5 9 0,-5-4 0,0 1 0,-1 3 0,0-8 0,0 8 0,1-9 0,0 10 0,-1-5 0,1 6 0,-6 0 0,4-1 0,-7 2 0,2-1 0,-4 5 0,-1-3 0,1 8 0,-4-4 0,0 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3T15:28:31.6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1971 0 24575,'-16'0'0,"-1"5"0,-6 7 0,0 5 0,1 6 0,-1 0 0,5-1 0,-10-4 0,14 4 0,-14-4 0,10 5 0,-5-1 0,0 1 0,1-1 0,-2 8 0,1-6 0,-1 5 0,1-6 0,0-1 0,1 1 0,-1-1 0,0 1 0,0 0 0,0-1 0,0 8 0,-7-5 0,5 4 0,-11-4 0,12-2 0,-14 8 0,14-11 0,-15 17 0,14-17 0,-12 6 0,12-5 0,-10-2 0,10-1 0,-4 4 0,6-4 0,-6 0 0,-6 9 0,4-8 0,-2 9 0,3-5 0,6-5 0,-5 5 0,0-5 0,4 0 0,-4 4 0,6-4 0,-6 0 0,4 3 0,-4-7 0,6 7 0,1-4 0,-8 2 0,6 2 0,-5-3 0,-1 0 0,6 4 0,-5-9 0,6 8 0,-6-8 0,4 4 0,-14 0 0,13-5 0,-6 4 0,14-5 0,-3 0 0,4 0 0,-6 1 0,0-1 0,6 0 0,1-1 0,5 1 0,1-6 0,0 0 0,-1 0 0,1-4 0,4 8 0,-3-8 0,3 8 0,0-8 0,2 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3T15:28:52.5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1 24575,'-5'10'0,"4"0"0,2 6 0,0 1 0,9 6 0,1 0 0,2-1 0,4 7 0,0 2 0,-3 6 0,3-6 0,-4 5 0,-2-6 0,1 1 0,0-2 0,-1-6 0,1-1 0,-1 1 0,0-6 0,0 4 0,0-3 0,0 4 0,1 1 0,-1-1 0,0 1 0,1 0 0,4-1 0,-4 1 0,4-6 0,-4 4 0,-2-4 0,1 1 0,0 3 0,0-10 0,0 11 0,-1-11 0,1 5 0,-1-6 0,-4 1 0,-2-1 0,-8-5 0,-2 0 0,-10-5 0,4 0 0,-9 0 0,4-5 0,-6-1 0,6-5 0,-5-1 0,-1 1 0,-2-1 0,-4 0 0,6 1 0,6 0 0,-5 4 0,11-2 0,-5 3 0,5 1 0,1 0 0,0 0 0,-1 4 0,5-8 0,-3 8 0,3-4 0,1 1 0,-5 3 0,5-4 0,-1 0 0,-3 4 0,3-3 0,0-1 0,-3 4 0,3-4 0,0 1 0,-3 2 0,3-2 0,1-1 0,-5 4 0,5-4 0,-1 1 0,1-2 0,5-4 0,0-1 0,0 1 0,0-1 0,0 1 0,0-6 0,0 4 0,0-4 0,0-6 0,0 9 0,0-15 0,0 16 0,6-16 0,0 9 0,1-4 0,-2-5 0,0 9 0,-4-5 0,10-4 0,-10 9 0,10-10 0,-10 12 0,9-5 0,-9 10 0,4-9 0,-5 4 0,0-1 0,0 3 0,0-1 0,0 4 0,5-4 0,-4 6 0,3-1 0,-4 1 0,0-6 0,0 4 0,0-4 0,0 11 0,0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A80983-8C40-C84B-83CA-84B329092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6E32E1-C709-D746-9725-3489EC777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49EF7A-8C0C-DD4C-BE83-C401308E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143AB9-FE5D-F147-8C2F-B9D28AB1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5828A3-7137-0049-84C5-A8FD8B112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53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27199E-0937-8749-892C-D8BEDEAAA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0E818CB-5480-094B-829C-29D64DF7C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BEA0FD-86DE-D844-B49E-36A03BB93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222BC4-61CC-8940-84D4-5B47F3F0F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F7DFD8-60CB-784D-81B9-30831D5C5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54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485E46-E532-3443-B275-A04DE5517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1BFE13-0F42-0A44-8DE1-E5AC9AE2C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57CFB1-6BE3-8445-8C37-DDE7D4BEC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DD0FB6-3480-0141-BEA0-8230673D2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D03F44-4EE9-4A4B-AC6C-15B8997B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18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33B038-BF88-034E-B8B5-DC29DFE3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B0DC65-3280-8746-838F-74C7927BF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090BC2-6898-8A4B-98E2-4F8A1CD5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D23FE5-91B0-234C-8910-3D1BFE0B2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CE5071-B65A-7D42-9AF0-5DE06055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11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836AA2-0E68-6A4D-AB65-F21FF286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27568B-F978-8643-A786-906EA69A4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9DB132-BE29-964D-AA2D-9A274E8C2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617AAF-7A5A-CB42-A263-6BAA1917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21ECF4-7E2F-C946-B6D0-6B081FA1E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54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A930E-7381-C94B-9E9F-633E134C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011449-1D47-3949-A058-3B12BD1F63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10BC04-AEB3-CA45-9D6F-C64FD2388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30A792-EC7B-C947-99AD-86052EDB1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675C82-11AF-3541-9A39-205F905E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9076B2-81BC-5D49-B368-1209A3CC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56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833385-4878-0B49-BE49-BFAF04C33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871EB2-8A0B-7D4C-A9D4-65DC4CAFA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3BB7F2-27CC-D243-BF31-8783C7C04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609DE4-C3D2-B84A-9A89-8273058FE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EDFC3BB-A2AE-7945-ADC9-39A98EFDBD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B6397C5-560C-2142-9594-D904AAFB2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DCAC43-8F1E-A049-B0C5-2A8E045FD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20F197F-A5BE-AC4C-AFE5-AABA3570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08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5DC45C-D2C6-854B-ABD6-C1B6F8162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2FFAF0B-230F-E344-A8A3-93830EA2D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C3AEF2-61EF-8B4F-9773-55B6B58CA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1245DCA-0CFE-4C4B-8ADB-BCFBA93E4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49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86A48D6-751D-0049-84B8-99CCF7B88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E04332-7FB0-C846-BE29-80D0E3BCB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F57942-F9D8-8247-9BAE-D0294116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65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2FF0A-94BD-AC4E-9C73-35F4CDAE9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BEFACD-1CCA-7A49-99F4-D92090AEB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B2ADE0-52ED-A249-94CD-E25B61E84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4B61E9-6E64-414E-AC6F-374022BFB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3E9917-A5B8-2A42-B95E-9FCAB81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056CC2-F925-D24F-B182-AEE14D0E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62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594808-C9CF-B944-AB2D-D2EBD6A3A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3AA9441-31A4-D04E-872F-2255C5201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8A9533-FF69-7548-9068-0F628E9EE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0FD670-9BFB-7443-ACC5-64A287DC5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635318-77E6-2046-B58C-59A9EE864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9247D0-6BC4-FD41-9BD3-00062CAC2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33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15EAA0-E2AB-C946-A87E-A76F5E53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6CAECF-6C3D-FE42-AB43-9883EB6BC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D54AFA-D3F0-4340-A818-37CE28A94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B0084-BF08-744D-A086-889127471D5C}" type="datetimeFigureOut">
              <a:rPr lang="fr-FR" smtClean="0"/>
              <a:t>25/03/2022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D7459E-15B2-9C44-A3B9-EECAB8FAD6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1F2E55-7320-094C-A430-EA172EC36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18B95-3F66-1143-9D2E-9657DEA082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91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4.emf"/><Relationship Id="rId3" Type="http://schemas.openxmlformats.org/officeDocument/2006/relationships/image" Target="../media/image1.emf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6.emf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emf"/><Relationship Id="rId15" Type="http://schemas.openxmlformats.org/officeDocument/2006/relationships/image" Target="../media/image5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3.emf"/><Relationship Id="rId1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uée 3">
            <a:extLst>
              <a:ext uri="{FF2B5EF4-FFF2-40B4-BE49-F238E27FC236}">
                <a16:creationId xmlns:a16="http://schemas.microsoft.com/office/drawing/2014/main" id="{56DF31C6-7A23-0D40-B624-CBE7F6F24DC1}"/>
              </a:ext>
            </a:extLst>
          </p:cNvPr>
          <p:cNvSpPr/>
          <p:nvPr/>
        </p:nvSpPr>
        <p:spPr>
          <a:xfrm>
            <a:off x="3440430" y="2981007"/>
            <a:ext cx="4857750" cy="2491740"/>
          </a:xfrm>
          <a:prstGeom prst="donut">
            <a:avLst>
              <a:gd name="adj" fmla="val 431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A5C2FD6-030E-AC4B-94D4-64D7B0B3E5CE}"/>
              </a:ext>
            </a:extLst>
          </p:cNvPr>
          <p:cNvSpPr txBox="1"/>
          <p:nvPr/>
        </p:nvSpPr>
        <p:spPr>
          <a:xfrm>
            <a:off x="4958477" y="3613338"/>
            <a:ext cx="227504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GT RTE</a:t>
            </a:r>
          </a:p>
          <a:p>
            <a:r>
              <a:rPr lang="fr-FR" dirty="0"/>
              <a:t>Expertise/Plaidoyer/   « Lobbying »</a:t>
            </a:r>
            <a:r>
              <a:rPr lang="fr-FR" sz="3200" dirty="0"/>
              <a:t> </a:t>
            </a:r>
          </a:p>
        </p:txBody>
      </p:sp>
      <p:sp>
        <p:nvSpPr>
          <p:cNvPr id="6" name="Cadre 5">
            <a:extLst>
              <a:ext uri="{FF2B5EF4-FFF2-40B4-BE49-F238E27FC236}">
                <a16:creationId xmlns:a16="http://schemas.microsoft.com/office/drawing/2014/main" id="{3F7A488B-C789-2149-9996-FCEABF6579FC}"/>
              </a:ext>
            </a:extLst>
          </p:cNvPr>
          <p:cNvSpPr/>
          <p:nvPr/>
        </p:nvSpPr>
        <p:spPr>
          <a:xfrm>
            <a:off x="2647951" y="1857375"/>
            <a:ext cx="682942" cy="642938"/>
          </a:xfrm>
          <a:prstGeom prst="fra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Cadre 7">
            <a:extLst>
              <a:ext uri="{FF2B5EF4-FFF2-40B4-BE49-F238E27FC236}">
                <a16:creationId xmlns:a16="http://schemas.microsoft.com/office/drawing/2014/main" id="{62D46365-BF31-794E-A05B-62B3FCBDFA11}"/>
              </a:ext>
            </a:extLst>
          </p:cNvPr>
          <p:cNvSpPr/>
          <p:nvPr/>
        </p:nvSpPr>
        <p:spPr>
          <a:xfrm>
            <a:off x="5284949" y="1576292"/>
            <a:ext cx="688658" cy="687229"/>
          </a:xfrm>
          <a:prstGeom prst="fra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Cadre 8">
            <a:extLst>
              <a:ext uri="{FF2B5EF4-FFF2-40B4-BE49-F238E27FC236}">
                <a16:creationId xmlns:a16="http://schemas.microsoft.com/office/drawing/2014/main" id="{08FADFCA-BD2B-FF41-A4D1-00E20AA3286F}"/>
              </a:ext>
            </a:extLst>
          </p:cNvPr>
          <p:cNvSpPr/>
          <p:nvPr/>
        </p:nvSpPr>
        <p:spPr>
          <a:xfrm>
            <a:off x="7793605" y="1726469"/>
            <a:ext cx="688658" cy="687229"/>
          </a:xfrm>
          <a:prstGeom prst="fra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1FE962B-55BC-894A-BE86-4A3B762BDF5C}"/>
              </a:ext>
            </a:extLst>
          </p:cNvPr>
          <p:cNvSpPr txBox="1"/>
          <p:nvPr/>
        </p:nvSpPr>
        <p:spPr>
          <a:xfrm>
            <a:off x="2884427" y="20163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78B50DD-A95F-9D4D-BE0C-18BA4C78615E}"/>
              </a:ext>
            </a:extLst>
          </p:cNvPr>
          <p:cNvSpPr txBox="1"/>
          <p:nvPr/>
        </p:nvSpPr>
        <p:spPr>
          <a:xfrm>
            <a:off x="5505679" y="17466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AF8248F-C7EA-7141-B45E-A9D741345445}"/>
              </a:ext>
            </a:extLst>
          </p:cNvPr>
          <p:cNvSpPr txBox="1"/>
          <p:nvPr/>
        </p:nvSpPr>
        <p:spPr>
          <a:xfrm>
            <a:off x="7996494" y="19130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F27BCAC-6E01-014E-AE39-E6F6083B7845}"/>
              </a:ext>
            </a:extLst>
          </p:cNvPr>
          <p:cNvSpPr txBox="1"/>
          <p:nvPr/>
        </p:nvSpPr>
        <p:spPr>
          <a:xfrm>
            <a:off x="2409775" y="1532333"/>
            <a:ext cx="113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commune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1B44FAA-E2B1-8745-BAED-07C573B73FBF}"/>
              </a:ext>
            </a:extLst>
          </p:cNvPr>
          <p:cNvSpPr txBox="1"/>
          <p:nvPr/>
        </p:nvSpPr>
        <p:spPr>
          <a:xfrm>
            <a:off x="5091463" y="1206960"/>
            <a:ext cx="113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commune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EC497E5-087A-764D-9C35-90992EF33911}"/>
              </a:ext>
            </a:extLst>
          </p:cNvPr>
          <p:cNvSpPr txBox="1"/>
          <p:nvPr/>
        </p:nvSpPr>
        <p:spPr>
          <a:xfrm>
            <a:off x="7572875" y="1439306"/>
            <a:ext cx="113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commune</a:t>
            </a:r>
          </a:p>
        </p:txBody>
      </p:sp>
      <p:sp>
        <p:nvSpPr>
          <p:cNvPr id="16" name="Double flèche verticale 15">
            <a:extLst>
              <a:ext uri="{FF2B5EF4-FFF2-40B4-BE49-F238E27FC236}">
                <a16:creationId xmlns:a16="http://schemas.microsoft.com/office/drawing/2014/main" id="{49E626CC-EFAE-884C-A7B3-740B7A23C114}"/>
              </a:ext>
            </a:extLst>
          </p:cNvPr>
          <p:cNvSpPr/>
          <p:nvPr/>
        </p:nvSpPr>
        <p:spPr>
          <a:xfrm rot="19773446">
            <a:off x="3376808" y="2518240"/>
            <a:ext cx="198534" cy="1010072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Double flèche verticale 16">
            <a:extLst>
              <a:ext uri="{FF2B5EF4-FFF2-40B4-BE49-F238E27FC236}">
                <a16:creationId xmlns:a16="http://schemas.microsoft.com/office/drawing/2014/main" id="{FB92A715-B6F1-414C-AED3-1275AA8A1562}"/>
              </a:ext>
            </a:extLst>
          </p:cNvPr>
          <p:cNvSpPr/>
          <p:nvPr/>
        </p:nvSpPr>
        <p:spPr>
          <a:xfrm rot="21435847">
            <a:off x="5588410" y="2282608"/>
            <a:ext cx="203710" cy="643671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Double flèche verticale 17">
            <a:extLst>
              <a:ext uri="{FF2B5EF4-FFF2-40B4-BE49-F238E27FC236}">
                <a16:creationId xmlns:a16="http://schemas.microsoft.com/office/drawing/2014/main" id="{B052284D-BBB3-AD4D-8CFB-1EAB44993239}"/>
              </a:ext>
            </a:extLst>
          </p:cNvPr>
          <p:cNvSpPr/>
          <p:nvPr/>
        </p:nvSpPr>
        <p:spPr>
          <a:xfrm rot="1657788">
            <a:off x="7757885" y="2555394"/>
            <a:ext cx="216945" cy="851226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F9D7497D-B409-8542-AE15-410626F355DA}"/>
              </a:ext>
            </a:extLst>
          </p:cNvPr>
          <p:cNvSpPr/>
          <p:nvPr/>
        </p:nvSpPr>
        <p:spPr>
          <a:xfrm>
            <a:off x="806195" y="4124544"/>
            <a:ext cx="2627140" cy="2315563"/>
          </a:xfrm>
          <a:prstGeom prst="triangle">
            <a:avLst>
              <a:gd name="adj" fmla="val 5062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CE3CE3B-7476-CB41-8105-B786D34FDDC8}"/>
              </a:ext>
            </a:extLst>
          </p:cNvPr>
          <p:cNvSpPr txBox="1"/>
          <p:nvPr/>
        </p:nvSpPr>
        <p:spPr>
          <a:xfrm>
            <a:off x="656189" y="4150825"/>
            <a:ext cx="1570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1400" b="1" dirty="0"/>
              <a:t>Structure </a:t>
            </a:r>
          </a:p>
          <a:p>
            <a:r>
              <a:rPr lang="fr-FR" sz="1400" b="1" dirty="0"/>
              <a:t>démocratique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51C4A55-7D1A-E141-9395-B9C5F993E32A}"/>
              </a:ext>
            </a:extLst>
          </p:cNvPr>
          <p:cNvSpPr txBox="1"/>
          <p:nvPr/>
        </p:nvSpPr>
        <p:spPr>
          <a:xfrm>
            <a:off x="901756" y="6440107"/>
            <a:ext cx="1729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3. Accompagnemen</a:t>
            </a:r>
            <a:r>
              <a:rPr lang="fr-FR" dirty="0"/>
              <a:t>t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6032894-394A-1F43-9414-DD4033242982}"/>
              </a:ext>
            </a:extLst>
          </p:cNvPr>
          <p:cNvSpPr txBox="1"/>
          <p:nvPr/>
        </p:nvSpPr>
        <p:spPr>
          <a:xfrm>
            <a:off x="3150346" y="5762296"/>
            <a:ext cx="9168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2. Revenu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5" name="Encre 44">
                <a:extLst>
                  <a:ext uri="{FF2B5EF4-FFF2-40B4-BE49-F238E27FC236}">
                    <a16:creationId xmlns:a16="http://schemas.microsoft.com/office/drawing/2014/main" id="{D8961CB9-BA3A-DE41-8567-82EEAA4F721C}"/>
                  </a:ext>
                </a:extLst>
              </p14:cNvPr>
              <p14:cNvContentPartPr/>
              <p14:nvPr/>
            </p14:nvContentPartPr>
            <p14:xfrm>
              <a:off x="1534182" y="1924172"/>
              <a:ext cx="1047960" cy="1741680"/>
            </p14:xfrm>
          </p:contentPart>
        </mc:Choice>
        <mc:Fallback xmlns="">
          <p:pic>
            <p:nvPicPr>
              <p:cNvPr id="45" name="Encre 44">
                <a:extLst>
                  <a:ext uri="{FF2B5EF4-FFF2-40B4-BE49-F238E27FC236}">
                    <a16:creationId xmlns:a16="http://schemas.microsoft.com/office/drawing/2014/main" id="{D8961CB9-BA3A-DE41-8567-82EEAA4F72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5182" y="1915172"/>
                <a:ext cx="1065600" cy="175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6" name="Encre 45">
                <a:extLst>
                  <a:ext uri="{FF2B5EF4-FFF2-40B4-BE49-F238E27FC236}">
                    <a16:creationId xmlns:a16="http://schemas.microsoft.com/office/drawing/2014/main" id="{4EF90A9B-0434-2042-9311-54E56FC82377}"/>
                  </a:ext>
                </a:extLst>
              </p14:cNvPr>
              <p14:cNvContentPartPr/>
              <p14:nvPr/>
            </p14:nvContentPartPr>
            <p14:xfrm>
              <a:off x="1425773" y="549599"/>
              <a:ext cx="3810240" cy="3110400"/>
            </p14:xfrm>
          </p:contentPart>
        </mc:Choice>
        <mc:Fallback xmlns="">
          <p:pic>
            <p:nvPicPr>
              <p:cNvPr id="46" name="Encre 45">
                <a:extLst>
                  <a:ext uri="{FF2B5EF4-FFF2-40B4-BE49-F238E27FC236}">
                    <a16:creationId xmlns:a16="http://schemas.microsoft.com/office/drawing/2014/main" id="{4EF90A9B-0434-2042-9311-54E56FC8237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73" y="540599"/>
                <a:ext cx="3827880" cy="3128040"/>
              </a:xfrm>
              <a:prstGeom prst="rect">
                <a:avLst/>
              </a:prstGeom>
            </p:spPr>
          </p:pic>
        </mc:Fallback>
      </mc:AlternateContent>
      <p:grpSp>
        <p:nvGrpSpPr>
          <p:cNvPr id="50" name="Groupe 49">
            <a:extLst>
              <a:ext uri="{FF2B5EF4-FFF2-40B4-BE49-F238E27FC236}">
                <a16:creationId xmlns:a16="http://schemas.microsoft.com/office/drawing/2014/main" id="{F36CCD9A-0B5D-1F4C-8478-3236C0FAF03F}"/>
              </a:ext>
            </a:extLst>
          </p:cNvPr>
          <p:cNvGrpSpPr/>
          <p:nvPr/>
        </p:nvGrpSpPr>
        <p:grpSpPr>
          <a:xfrm>
            <a:off x="1168116" y="454584"/>
            <a:ext cx="6460560" cy="3532325"/>
            <a:chOff x="1395742" y="203265"/>
            <a:chExt cx="6460560" cy="3599643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8" name="Encre 47">
                  <a:extLst>
                    <a:ext uri="{FF2B5EF4-FFF2-40B4-BE49-F238E27FC236}">
                      <a16:creationId xmlns:a16="http://schemas.microsoft.com/office/drawing/2014/main" id="{90475E23-2831-5147-B970-2E424C5EE961}"/>
                    </a:ext>
                  </a:extLst>
                </p14:cNvPr>
                <p14:cNvContentPartPr/>
                <p14:nvPr/>
              </p14:nvContentPartPr>
              <p14:xfrm>
                <a:off x="1534702" y="203265"/>
                <a:ext cx="6321600" cy="3425760"/>
              </p14:xfrm>
            </p:contentPart>
          </mc:Choice>
          <mc:Fallback xmlns="">
            <p:pic>
              <p:nvPicPr>
                <p:cNvPr id="48" name="Encre 47">
                  <a:extLst>
                    <a:ext uri="{FF2B5EF4-FFF2-40B4-BE49-F238E27FC236}">
                      <a16:creationId xmlns:a16="http://schemas.microsoft.com/office/drawing/2014/main" id="{90475E23-2831-5147-B970-2E424C5EE96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525702" y="194625"/>
                  <a:ext cx="6339240" cy="344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49" name="Encre 48">
                  <a:extLst>
                    <a:ext uri="{FF2B5EF4-FFF2-40B4-BE49-F238E27FC236}">
                      <a16:creationId xmlns:a16="http://schemas.microsoft.com/office/drawing/2014/main" id="{25060DD1-DE73-ED42-A4B2-4F1F3C1C57BD}"/>
                    </a:ext>
                  </a:extLst>
                </p14:cNvPr>
                <p14:cNvContentPartPr/>
                <p14:nvPr/>
              </p14:nvContentPartPr>
              <p14:xfrm>
                <a:off x="1395742" y="3489265"/>
                <a:ext cx="447120" cy="313643"/>
              </p14:xfrm>
            </p:contentPart>
          </mc:Choice>
          <mc:Fallback xmlns="">
            <p:pic>
              <p:nvPicPr>
                <p:cNvPr id="49" name="Encre 48">
                  <a:extLst>
                    <a:ext uri="{FF2B5EF4-FFF2-40B4-BE49-F238E27FC236}">
                      <a16:creationId xmlns:a16="http://schemas.microsoft.com/office/drawing/2014/main" id="{25060DD1-DE73-ED42-A4B2-4F1F3C1C57B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86742" y="3480094"/>
                  <a:ext cx="464760" cy="331618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2" name="ZoneTexte 51">
            <a:extLst>
              <a:ext uri="{FF2B5EF4-FFF2-40B4-BE49-F238E27FC236}">
                <a16:creationId xmlns:a16="http://schemas.microsoft.com/office/drawing/2014/main" id="{E3BE368F-9C61-4B4E-B87F-50E1BE37C894}"/>
              </a:ext>
            </a:extLst>
          </p:cNvPr>
          <p:cNvSpPr txBox="1"/>
          <p:nvPr/>
        </p:nvSpPr>
        <p:spPr>
          <a:xfrm rot="21242897">
            <a:off x="-36827" y="2936116"/>
            <a:ext cx="3423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</a:rPr>
              <a:t>Création de la structure démocratique</a:t>
            </a:r>
          </a:p>
        </p:txBody>
      </p: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8425D993-3255-2141-948F-9886752F1A6C}"/>
              </a:ext>
            </a:extLst>
          </p:cNvPr>
          <p:cNvGrpSpPr/>
          <p:nvPr/>
        </p:nvGrpSpPr>
        <p:grpSpPr>
          <a:xfrm>
            <a:off x="2593828" y="5522985"/>
            <a:ext cx="3719514" cy="1298160"/>
            <a:chOff x="1987582" y="5522985"/>
            <a:chExt cx="4325760" cy="129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56" name="Encre 55">
                  <a:extLst>
                    <a:ext uri="{FF2B5EF4-FFF2-40B4-BE49-F238E27FC236}">
                      <a16:creationId xmlns:a16="http://schemas.microsoft.com/office/drawing/2014/main" id="{66480486-1494-944E-A1E5-707D9B8299CA}"/>
                    </a:ext>
                  </a:extLst>
                </p14:cNvPr>
                <p14:cNvContentPartPr/>
                <p14:nvPr/>
              </p14:nvContentPartPr>
              <p14:xfrm>
                <a:off x="2073622" y="5522985"/>
                <a:ext cx="4239720" cy="1156320"/>
              </p14:xfrm>
            </p:contentPart>
          </mc:Choice>
          <mc:Fallback xmlns="">
            <p:pic>
              <p:nvPicPr>
                <p:cNvPr id="56" name="Encre 55">
                  <a:extLst>
                    <a:ext uri="{FF2B5EF4-FFF2-40B4-BE49-F238E27FC236}">
                      <a16:creationId xmlns:a16="http://schemas.microsoft.com/office/drawing/2014/main" id="{66480486-1494-944E-A1E5-707D9B8299C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064622" y="5513985"/>
                  <a:ext cx="4257360" cy="11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57" name="Encre 56">
                  <a:extLst>
                    <a:ext uri="{FF2B5EF4-FFF2-40B4-BE49-F238E27FC236}">
                      <a16:creationId xmlns:a16="http://schemas.microsoft.com/office/drawing/2014/main" id="{7BE06F65-A9B1-8046-9B33-EA2C4E20E2EE}"/>
                    </a:ext>
                  </a:extLst>
                </p14:cNvPr>
                <p14:cNvContentPartPr/>
                <p14:nvPr/>
              </p14:nvContentPartPr>
              <p14:xfrm>
                <a:off x="1987582" y="6541065"/>
                <a:ext cx="225000" cy="280080"/>
              </p14:xfrm>
            </p:contentPart>
          </mc:Choice>
          <mc:Fallback xmlns="">
            <p:pic>
              <p:nvPicPr>
                <p:cNvPr id="57" name="Encre 56">
                  <a:extLst>
                    <a:ext uri="{FF2B5EF4-FFF2-40B4-BE49-F238E27FC236}">
                      <a16:creationId xmlns:a16="http://schemas.microsoft.com/office/drawing/2014/main" id="{7BE06F65-A9B1-8046-9B33-EA2C4E20E2E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977127" y="6532077"/>
                  <a:ext cx="245493" cy="297697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9" name="Encre 58">
                <a:extLst>
                  <a:ext uri="{FF2B5EF4-FFF2-40B4-BE49-F238E27FC236}">
                    <a16:creationId xmlns:a16="http://schemas.microsoft.com/office/drawing/2014/main" id="{87FBC126-EEDB-CA42-880E-0E95B554B145}"/>
                  </a:ext>
                </a:extLst>
              </p14:cNvPr>
              <p14:cNvContentPartPr/>
              <p14:nvPr/>
            </p14:nvContentPartPr>
            <p14:xfrm>
              <a:off x="4102241" y="5344395"/>
              <a:ext cx="709560" cy="545040"/>
            </p14:xfrm>
          </p:contentPart>
        </mc:Choice>
        <mc:Fallback xmlns="">
          <p:pic>
            <p:nvPicPr>
              <p:cNvPr id="59" name="Encre 58">
                <a:extLst>
                  <a:ext uri="{FF2B5EF4-FFF2-40B4-BE49-F238E27FC236}">
                    <a16:creationId xmlns:a16="http://schemas.microsoft.com/office/drawing/2014/main" id="{87FBC126-EEDB-CA42-880E-0E95B554B14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093241" y="5335401"/>
                <a:ext cx="727200" cy="5626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2" name="Encre 61">
                <a:extLst>
                  <a:ext uri="{FF2B5EF4-FFF2-40B4-BE49-F238E27FC236}">
                    <a16:creationId xmlns:a16="http://schemas.microsoft.com/office/drawing/2014/main" id="{B1FD4FC9-F38E-A145-B2CB-6BEA4BAC120B}"/>
                  </a:ext>
                </a:extLst>
              </p14:cNvPr>
              <p14:cNvContentPartPr/>
              <p14:nvPr/>
            </p14:nvContentPartPr>
            <p14:xfrm>
              <a:off x="3996986" y="5698354"/>
              <a:ext cx="173520" cy="307080"/>
            </p14:xfrm>
          </p:contentPart>
        </mc:Choice>
        <mc:Fallback xmlns="">
          <p:pic>
            <p:nvPicPr>
              <p:cNvPr id="62" name="Encre 61">
                <a:extLst>
                  <a:ext uri="{FF2B5EF4-FFF2-40B4-BE49-F238E27FC236}">
                    <a16:creationId xmlns:a16="http://schemas.microsoft.com/office/drawing/2014/main" id="{B1FD4FC9-F38E-A145-B2CB-6BEA4BAC120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987986" y="5689354"/>
                <a:ext cx="191160" cy="324720"/>
              </a:xfrm>
              <a:prstGeom prst="rect">
                <a:avLst/>
              </a:prstGeom>
            </p:spPr>
          </p:pic>
        </mc:Fallback>
      </mc:AlternateContent>
      <p:sp>
        <p:nvSpPr>
          <p:cNvPr id="63" name="ZoneTexte 62">
            <a:extLst>
              <a:ext uri="{FF2B5EF4-FFF2-40B4-BE49-F238E27FC236}">
                <a16:creationId xmlns:a16="http://schemas.microsoft.com/office/drawing/2014/main" id="{F41D84A5-30E2-D84E-9B5F-739F2BCF6585}"/>
              </a:ext>
            </a:extLst>
          </p:cNvPr>
          <p:cNvSpPr txBox="1"/>
          <p:nvPr/>
        </p:nvSpPr>
        <p:spPr>
          <a:xfrm>
            <a:off x="5807366" y="5871402"/>
            <a:ext cx="3719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</a:rPr>
              <a:t>Expertise (</a:t>
            </a: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</a:rPr>
              <a:t>Zoein</a:t>
            </a: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</a:rPr>
              <a:t>, Après-GE, Réalise,…) 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75F4C6DC-B707-B44F-A122-16E76F3FFB7E}"/>
              </a:ext>
            </a:extLst>
          </p:cNvPr>
          <p:cNvSpPr txBox="1"/>
          <p:nvPr/>
        </p:nvSpPr>
        <p:spPr>
          <a:xfrm>
            <a:off x="3794814" y="5318858"/>
            <a:ext cx="1178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accent1">
                    <a:lumMod val="75000"/>
                  </a:schemeClr>
                </a:solidFill>
              </a:rPr>
              <a:t>Fond RTE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36E32479-1AC9-7149-9BAA-D86937A549DC}"/>
              </a:ext>
            </a:extLst>
          </p:cNvPr>
          <p:cNvSpPr txBox="1"/>
          <p:nvPr/>
        </p:nvSpPr>
        <p:spPr>
          <a:xfrm>
            <a:off x="8816085" y="943559"/>
            <a:ext cx="2928937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/>
              <a:t>GT RTE – Faîtière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Encourager/promouvoir les démarche RTE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Fournir de l’expertise (emploi, public cible, expérience, modèle économique,…)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Processus d’accompagnement (structure et/ou porteurs de projets, bénéficiaires)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Mobilisation de fonds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Capitalisation des expérience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Plaidoyer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200" dirty="0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C31621D5-7717-E241-BD7E-459562EE3705}"/>
              </a:ext>
            </a:extLst>
          </p:cNvPr>
          <p:cNvSpPr txBox="1"/>
          <p:nvPr/>
        </p:nvSpPr>
        <p:spPr>
          <a:xfrm>
            <a:off x="8816085" y="3857400"/>
            <a:ext cx="2928937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/>
              <a:t>Communes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Création de la structure démocratique (mobiliser le réseau)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Gestion de la 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Mobilisation de fonds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Analyse des besoins d’emplois locaux et des compétences locales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Modèle économique de RTE/ élaboration du business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Communication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46E2AFD-2F53-4390-9001-22EB56D6CA6B}"/>
              </a:ext>
            </a:extLst>
          </p:cNvPr>
          <p:cNvSpPr txBox="1"/>
          <p:nvPr/>
        </p:nvSpPr>
        <p:spPr>
          <a:xfrm>
            <a:off x="1597159" y="5089788"/>
            <a:ext cx="89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RTE</a:t>
            </a:r>
            <a:endParaRPr lang="fr-CH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6C48B93-EED0-4D75-9251-D049EC4ECE2B}"/>
              </a:ext>
            </a:extLst>
          </p:cNvPr>
          <p:cNvSpPr txBox="1"/>
          <p:nvPr/>
        </p:nvSpPr>
        <p:spPr>
          <a:xfrm>
            <a:off x="3648500" y="32429"/>
            <a:ext cx="4648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+mj-lt"/>
              </a:rPr>
              <a:t>Modèle expérimentation RTE Genève</a:t>
            </a:r>
            <a:endParaRPr lang="fr-CH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49830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122</Words>
  <Application>Microsoft Office PowerPoint</Application>
  <PresentationFormat>Grand écran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d’expérimentation RTE - Genève</dc:title>
  <dc:creator>Justine Grandjean</dc:creator>
  <cp:lastModifiedBy>Cervoni, Sabina</cp:lastModifiedBy>
  <cp:revision>11</cp:revision>
  <dcterms:created xsi:type="dcterms:W3CDTF">2022-03-23T14:50:13Z</dcterms:created>
  <dcterms:modified xsi:type="dcterms:W3CDTF">2022-03-25T10:44:07Z</dcterms:modified>
</cp:coreProperties>
</file>